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0"/>
  </p:notesMasterIdLst>
  <p:sldIdLst>
    <p:sldId id="371" r:id="rId2"/>
    <p:sldId id="372" r:id="rId3"/>
    <p:sldId id="373" r:id="rId4"/>
    <p:sldId id="369" r:id="rId5"/>
    <p:sldId id="370" r:id="rId6"/>
    <p:sldId id="364" r:id="rId7"/>
    <p:sldId id="365" r:id="rId8"/>
    <p:sldId id="366" r:id="rId9"/>
    <p:sldId id="367" r:id="rId10"/>
    <p:sldId id="368" r:id="rId11"/>
    <p:sldId id="361" r:id="rId12"/>
    <p:sldId id="363" r:id="rId13"/>
    <p:sldId id="354" r:id="rId14"/>
    <p:sldId id="343" r:id="rId15"/>
    <p:sldId id="356" r:id="rId16"/>
    <p:sldId id="355" r:id="rId17"/>
    <p:sldId id="351" r:id="rId18"/>
    <p:sldId id="360" r:id="rId19"/>
    <p:sldId id="357" r:id="rId20"/>
    <p:sldId id="359" r:id="rId21"/>
    <p:sldId id="358" r:id="rId22"/>
    <p:sldId id="352" r:id="rId23"/>
    <p:sldId id="353" r:id="rId24"/>
    <p:sldId id="337" r:id="rId25"/>
    <p:sldId id="345" r:id="rId26"/>
    <p:sldId id="350" r:id="rId27"/>
    <p:sldId id="349" r:id="rId28"/>
    <p:sldId id="348" r:id="rId29"/>
    <p:sldId id="335" r:id="rId30"/>
    <p:sldId id="336" r:id="rId31"/>
    <p:sldId id="338" r:id="rId32"/>
    <p:sldId id="342" r:id="rId33"/>
    <p:sldId id="346" r:id="rId34"/>
    <p:sldId id="341" r:id="rId35"/>
    <p:sldId id="339" r:id="rId36"/>
    <p:sldId id="340" r:id="rId37"/>
    <p:sldId id="260" r:id="rId38"/>
    <p:sldId id="258" r:id="rId39"/>
    <p:sldId id="259" r:id="rId40"/>
    <p:sldId id="333" r:id="rId41"/>
    <p:sldId id="334" r:id="rId42"/>
    <p:sldId id="298" r:id="rId43"/>
    <p:sldId id="301" r:id="rId44"/>
    <p:sldId id="324" r:id="rId45"/>
    <p:sldId id="328" r:id="rId46"/>
    <p:sldId id="329" r:id="rId47"/>
    <p:sldId id="330" r:id="rId48"/>
    <p:sldId id="331" r:id="rId49"/>
    <p:sldId id="332" r:id="rId50"/>
    <p:sldId id="300" r:id="rId51"/>
    <p:sldId id="303" r:id="rId52"/>
    <p:sldId id="327" r:id="rId53"/>
    <p:sldId id="325" r:id="rId54"/>
    <p:sldId id="326" r:id="rId55"/>
    <p:sldId id="297" r:id="rId56"/>
    <p:sldId id="315" r:id="rId57"/>
    <p:sldId id="317" r:id="rId58"/>
    <p:sldId id="320" r:id="rId59"/>
    <p:sldId id="322" r:id="rId60"/>
    <p:sldId id="323" r:id="rId61"/>
    <p:sldId id="316" r:id="rId62"/>
    <p:sldId id="318" r:id="rId63"/>
    <p:sldId id="321" r:id="rId64"/>
    <p:sldId id="304" r:id="rId65"/>
    <p:sldId id="296" r:id="rId66"/>
    <p:sldId id="302" r:id="rId67"/>
    <p:sldId id="305" r:id="rId68"/>
    <p:sldId id="306" r:id="rId69"/>
    <p:sldId id="311" r:id="rId70"/>
    <p:sldId id="312" r:id="rId71"/>
    <p:sldId id="314" r:id="rId72"/>
    <p:sldId id="279" r:id="rId73"/>
    <p:sldId id="313" r:id="rId74"/>
    <p:sldId id="310" r:id="rId75"/>
    <p:sldId id="308" r:id="rId76"/>
    <p:sldId id="309" r:id="rId77"/>
    <p:sldId id="307" r:id="rId78"/>
    <p:sldId id="292" r:id="rId79"/>
    <p:sldId id="294" r:id="rId80"/>
    <p:sldId id="295" r:id="rId81"/>
    <p:sldId id="291" r:id="rId82"/>
    <p:sldId id="293" r:id="rId83"/>
    <p:sldId id="288" r:id="rId84"/>
    <p:sldId id="286" r:id="rId85"/>
    <p:sldId id="287" r:id="rId86"/>
    <p:sldId id="289" r:id="rId87"/>
    <p:sldId id="290" r:id="rId88"/>
    <p:sldId id="264" r:id="rId89"/>
    <p:sldId id="263" r:id="rId90"/>
    <p:sldId id="265" r:id="rId91"/>
    <p:sldId id="262" r:id="rId92"/>
    <p:sldId id="267" r:id="rId93"/>
    <p:sldId id="268" r:id="rId94"/>
    <p:sldId id="269" r:id="rId95"/>
    <p:sldId id="271" r:id="rId96"/>
    <p:sldId id="272" r:id="rId97"/>
    <p:sldId id="270" r:id="rId98"/>
    <p:sldId id="273" r:id="rId99"/>
    <p:sldId id="274" r:id="rId100"/>
    <p:sldId id="276" r:id="rId101"/>
    <p:sldId id="277" r:id="rId102"/>
    <p:sldId id="278" r:id="rId103"/>
    <p:sldId id="281" r:id="rId104"/>
    <p:sldId id="280" r:id="rId105"/>
    <p:sldId id="284" r:id="rId106"/>
    <p:sldId id="282" r:id="rId107"/>
    <p:sldId id="283" r:id="rId108"/>
    <p:sldId id="285" r:id="rId1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 species" id="{A0845424-52A7-42AE-9E77-99E89EBC8DC8}">
          <p14:sldIdLst>
            <p14:sldId id="371"/>
            <p14:sldId id="372"/>
            <p14:sldId id="373"/>
          </p14:sldIdLst>
        </p14:section>
        <p14:section name="Mixture PNAS for Erika" id="{BDEA6DD0-4903-43F5-B742-B632883B92A8}">
          <p14:sldIdLst>
            <p14:sldId id="369"/>
            <p14:sldId id="370"/>
          </p14:sldIdLst>
        </p14:section>
        <p14:section name="Mixtures (New)" id="{1F37677C-528F-4039-980D-8C0997C8FDF9}">
          <p14:sldIdLst>
            <p14:sldId id="364"/>
            <p14:sldId id="365"/>
            <p14:sldId id="366"/>
            <p14:sldId id="367"/>
            <p14:sldId id="368"/>
          </p14:sldIdLst>
        </p14:section>
        <p14:section name="old" id="{086C6666-C2C1-461E-B5D2-1DFB82489A82}">
          <p14:sldIdLst>
            <p14:sldId id="361"/>
            <p14:sldId id="363"/>
            <p14:sldId id="354"/>
            <p14:sldId id="343"/>
            <p14:sldId id="356"/>
            <p14:sldId id="355"/>
            <p14:sldId id="351"/>
            <p14:sldId id="360"/>
            <p14:sldId id="357"/>
            <p14:sldId id="359"/>
            <p14:sldId id="358"/>
            <p14:sldId id="352"/>
            <p14:sldId id="35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616" autoAdjust="0"/>
  </p:normalViewPr>
  <p:slideViewPr>
    <p:cSldViewPr snapToGrid="0">
      <p:cViewPr varScale="1">
        <p:scale>
          <a:sx n="62" d="100"/>
          <a:sy n="62" d="100"/>
        </p:scale>
        <p:origin x="84" y="1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77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png"/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5.png"/><Relationship Id="rId2" Type="http://schemas.openxmlformats.org/officeDocument/2006/relationships/image" Target="../media/image524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6.png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7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2.png"/><Relationship Id="rId3" Type="http://schemas.openxmlformats.org/officeDocument/2006/relationships/image" Target="../media/image538.png"/><Relationship Id="rId7" Type="http://schemas.openxmlformats.org/officeDocument/2006/relationships/image" Target="../media/image528.png"/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7.png"/><Relationship Id="rId11" Type="http://schemas.openxmlformats.org/officeDocument/2006/relationships/image" Target="../media/image468.png"/><Relationship Id="rId5" Type="http://schemas.openxmlformats.org/officeDocument/2006/relationships/image" Target="../media/image526.png"/><Relationship Id="rId10" Type="http://schemas.openxmlformats.org/officeDocument/2006/relationships/image" Target="../media/image470.png"/><Relationship Id="rId4" Type="http://schemas.openxmlformats.org/officeDocument/2006/relationships/image" Target="../media/image539.png"/><Relationship Id="rId9" Type="http://schemas.openxmlformats.org/officeDocument/2006/relationships/image" Target="../media/image5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11" Type="http://schemas.openxmlformats.org/officeDocument/2006/relationships/image" Target="../media/image81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60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208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25.png"/><Relationship Id="rId7" Type="http://schemas.openxmlformats.org/officeDocument/2006/relationships/image" Target="../media/image229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13" Type="http://schemas.openxmlformats.org/officeDocument/2006/relationships/image" Target="../media/image254.png"/><Relationship Id="rId3" Type="http://schemas.openxmlformats.org/officeDocument/2006/relationships/image" Target="../media/image244.png"/><Relationship Id="rId7" Type="http://schemas.openxmlformats.org/officeDocument/2006/relationships/image" Target="../media/image248.png"/><Relationship Id="rId12" Type="http://schemas.openxmlformats.org/officeDocument/2006/relationships/image" Target="../media/image253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7.png"/><Relationship Id="rId11" Type="http://schemas.openxmlformats.org/officeDocument/2006/relationships/image" Target="../media/image252.png"/><Relationship Id="rId5" Type="http://schemas.openxmlformats.org/officeDocument/2006/relationships/image" Target="../media/image246.png"/><Relationship Id="rId15" Type="http://schemas.openxmlformats.org/officeDocument/2006/relationships/image" Target="../media/image256.png"/><Relationship Id="rId10" Type="http://schemas.openxmlformats.org/officeDocument/2006/relationships/image" Target="../media/image251.png"/><Relationship Id="rId4" Type="http://schemas.openxmlformats.org/officeDocument/2006/relationships/image" Target="../media/image245.png"/><Relationship Id="rId9" Type="http://schemas.openxmlformats.org/officeDocument/2006/relationships/image" Target="../media/image250.png"/><Relationship Id="rId14" Type="http://schemas.openxmlformats.org/officeDocument/2006/relationships/image" Target="../media/image25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13" Type="http://schemas.openxmlformats.org/officeDocument/2006/relationships/image" Target="../media/image267.png"/><Relationship Id="rId3" Type="http://schemas.openxmlformats.org/officeDocument/2006/relationships/image" Target="../media/image257.png"/><Relationship Id="rId7" Type="http://schemas.openxmlformats.org/officeDocument/2006/relationships/image" Target="../media/image261.png"/><Relationship Id="rId12" Type="http://schemas.openxmlformats.org/officeDocument/2006/relationships/image" Target="../media/image26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0.png"/><Relationship Id="rId11" Type="http://schemas.openxmlformats.org/officeDocument/2006/relationships/image" Target="../media/image265.png"/><Relationship Id="rId5" Type="http://schemas.openxmlformats.org/officeDocument/2006/relationships/image" Target="../media/image259.png"/><Relationship Id="rId15" Type="http://schemas.openxmlformats.org/officeDocument/2006/relationships/image" Target="../media/image269.png"/><Relationship Id="rId10" Type="http://schemas.openxmlformats.org/officeDocument/2006/relationships/image" Target="../media/image264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Relationship Id="rId14" Type="http://schemas.openxmlformats.org/officeDocument/2006/relationships/image" Target="../media/image26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.png"/><Relationship Id="rId7" Type="http://schemas.openxmlformats.org/officeDocument/2006/relationships/image" Target="../media/image276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Relationship Id="rId9" Type="http://schemas.openxmlformats.org/officeDocument/2006/relationships/image" Target="../media/image27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13" Type="http://schemas.openxmlformats.org/officeDocument/2006/relationships/image" Target="../media/image290.png"/><Relationship Id="rId3" Type="http://schemas.openxmlformats.org/officeDocument/2006/relationships/image" Target="../media/image280.png"/><Relationship Id="rId7" Type="http://schemas.openxmlformats.org/officeDocument/2006/relationships/image" Target="../media/image284.png"/><Relationship Id="rId12" Type="http://schemas.openxmlformats.org/officeDocument/2006/relationships/image" Target="../media/image289.png"/><Relationship Id="rId17" Type="http://schemas.openxmlformats.org/officeDocument/2006/relationships/image" Target="../media/image294.png"/><Relationship Id="rId2" Type="http://schemas.openxmlformats.org/officeDocument/2006/relationships/image" Target="../media/image279.png"/><Relationship Id="rId16" Type="http://schemas.openxmlformats.org/officeDocument/2006/relationships/image" Target="../media/image2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3.png"/><Relationship Id="rId11" Type="http://schemas.openxmlformats.org/officeDocument/2006/relationships/image" Target="../media/image288.png"/><Relationship Id="rId5" Type="http://schemas.openxmlformats.org/officeDocument/2006/relationships/image" Target="../media/image282.png"/><Relationship Id="rId15" Type="http://schemas.openxmlformats.org/officeDocument/2006/relationships/image" Target="../media/image292.png"/><Relationship Id="rId10" Type="http://schemas.openxmlformats.org/officeDocument/2006/relationships/image" Target="../media/image287.png"/><Relationship Id="rId4" Type="http://schemas.openxmlformats.org/officeDocument/2006/relationships/image" Target="../media/image281.png"/><Relationship Id="rId9" Type="http://schemas.openxmlformats.org/officeDocument/2006/relationships/image" Target="../media/image286.png"/><Relationship Id="rId14" Type="http://schemas.openxmlformats.org/officeDocument/2006/relationships/image" Target="../media/image29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13" Type="http://schemas.openxmlformats.org/officeDocument/2006/relationships/image" Target="../media/image306.png"/><Relationship Id="rId3" Type="http://schemas.openxmlformats.org/officeDocument/2006/relationships/image" Target="../media/image296.png"/><Relationship Id="rId7" Type="http://schemas.openxmlformats.org/officeDocument/2006/relationships/image" Target="../media/image300.png"/><Relationship Id="rId12" Type="http://schemas.openxmlformats.org/officeDocument/2006/relationships/image" Target="../media/image305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9.png"/><Relationship Id="rId11" Type="http://schemas.openxmlformats.org/officeDocument/2006/relationships/image" Target="../media/image304.png"/><Relationship Id="rId5" Type="http://schemas.openxmlformats.org/officeDocument/2006/relationships/image" Target="../media/image298.png"/><Relationship Id="rId10" Type="http://schemas.openxmlformats.org/officeDocument/2006/relationships/image" Target="../media/image303.png"/><Relationship Id="rId4" Type="http://schemas.openxmlformats.org/officeDocument/2006/relationships/image" Target="../media/image297.png"/><Relationship Id="rId9" Type="http://schemas.openxmlformats.org/officeDocument/2006/relationships/image" Target="../media/image30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13" Type="http://schemas.openxmlformats.org/officeDocument/2006/relationships/image" Target="../media/image318.png"/><Relationship Id="rId3" Type="http://schemas.openxmlformats.org/officeDocument/2006/relationships/image" Target="../media/image308.png"/><Relationship Id="rId7" Type="http://schemas.openxmlformats.org/officeDocument/2006/relationships/image" Target="../media/image312.png"/><Relationship Id="rId12" Type="http://schemas.openxmlformats.org/officeDocument/2006/relationships/image" Target="../media/image317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1.png"/><Relationship Id="rId11" Type="http://schemas.openxmlformats.org/officeDocument/2006/relationships/image" Target="../media/image316.png"/><Relationship Id="rId5" Type="http://schemas.openxmlformats.org/officeDocument/2006/relationships/image" Target="../media/image310.png"/><Relationship Id="rId10" Type="http://schemas.openxmlformats.org/officeDocument/2006/relationships/image" Target="../media/image315.png"/><Relationship Id="rId4" Type="http://schemas.openxmlformats.org/officeDocument/2006/relationships/image" Target="../media/image309.png"/><Relationship Id="rId9" Type="http://schemas.openxmlformats.org/officeDocument/2006/relationships/image" Target="../media/image31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2.png"/><Relationship Id="rId11" Type="http://schemas.openxmlformats.org/officeDocument/2006/relationships/image" Target="../media/image327.png"/><Relationship Id="rId5" Type="http://schemas.openxmlformats.org/officeDocument/2006/relationships/image" Target="../media/image321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2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13" Type="http://schemas.openxmlformats.org/officeDocument/2006/relationships/image" Target="../media/image338.png"/><Relationship Id="rId3" Type="http://schemas.openxmlformats.org/officeDocument/2006/relationships/image" Target="../media/image328.png"/><Relationship Id="rId7" Type="http://schemas.openxmlformats.org/officeDocument/2006/relationships/image" Target="../media/image332.png"/><Relationship Id="rId12" Type="http://schemas.openxmlformats.org/officeDocument/2006/relationships/image" Target="../media/image3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1.png"/><Relationship Id="rId11" Type="http://schemas.openxmlformats.org/officeDocument/2006/relationships/image" Target="../media/image336.png"/><Relationship Id="rId5" Type="http://schemas.openxmlformats.org/officeDocument/2006/relationships/image" Target="../media/image330.png"/><Relationship Id="rId10" Type="http://schemas.openxmlformats.org/officeDocument/2006/relationships/image" Target="../media/image335.png"/><Relationship Id="rId4" Type="http://schemas.openxmlformats.org/officeDocument/2006/relationships/image" Target="../media/image329.png"/><Relationship Id="rId9" Type="http://schemas.openxmlformats.org/officeDocument/2006/relationships/image" Target="../media/image33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7" Type="http://schemas.openxmlformats.org/officeDocument/2006/relationships/image" Target="../media/image344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3.png"/><Relationship Id="rId5" Type="http://schemas.openxmlformats.org/officeDocument/2006/relationships/image" Target="../media/image342.png"/><Relationship Id="rId4" Type="http://schemas.openxmlformats.org/officeDocument/2006/relationships/image" Target="../media/image34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3" Type="http://schemas.openxmlformats.org/officeDocument/2006/relationships/image" Target="../media/image346.png"/><Relationship Id="rId7" Type="http://schemas.openxmlformats.org/officeDocument/2006/relationships/image" Target="../media/image350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9.png"/><Relationship Id="rId5" Type="http://schemas.openxmlformats.org/officeDocument/2006/relationships/image" Target="../media/image348.png"/><Relationship Id="rId4" Type="http://schemas.openxmlformats.org/officeDocument/2006/relationships/image" Target="../media/image347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353.png"/><Relationship Id="rId7" Type="http://schemas.openxmlformats.org/officeDocument/2006/relationships/image" Target="../media/image357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6.png"/><Relationship Id="rId5" Type="http://schemas.openxmlformats.org/officeDocument/2006/relationships/image" Target="../media/image355.png"/><Relationship Id="rId4" Type="http://schemas.openxmlformats.org/officeDocument/2006/relationships/image" Target="../media/image354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3" Type="http://schemas.openxmlformats.org/officeDocument/2006/relationships/image" Target="../media/image360.png"/><Relationship Id="rId7" Type="http://schemas.openxmlformats.org/officeDocument/2006/relationships/image" Target="../media/image363.png"/><Relationship Id="rId12" Type="http://schemas.openxmlformats.org/officeDocument/2006/relationships/image" Target="../media/image368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2.png"/><Relationship Id="rId11" Type="http://schemas.openxmlformats.org/officeDocument/2006/relationships/image" Target="../media/image367.png"/><Relationship Id="rId5" Type="http://schemas.openxmlformats.org/officeDocument/2006/relationships/image" Target="../media/image358.png"/><Relationship Id="rId10" Type="http://schemas.openxmlformats.org/officeDocument/2006/relationships/image" Target="../media/image366.png"/><Relationship Id="rId4" Type="http://schemas.openxmlformats.org/officeDocument/2006/relationships/image" Target="../media/image361.png"/><Relationship Id="rId9" Type="http://schemas.openxmlformats.org/officeDocument/2006/relationships/image" Target="../media/image365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369.png"/><Relationship Id="rId7" Type="http://schemas.openxmlformats.org/officeDocument/2006/relationships/image" Target="../media/image3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1.png"/><Relationship Id="rId11" Type="http://schemas.openxmlformats.org/officeDocument/2006/relationships/image" Target="../media/image374.png"/><Relationship Id="rId5" Type="http://schemas.openxmlformats.org/officeDocument/2006/relationships/image" Target="../media/image370.png"/><Relationship Id="rId10" Type="http://schemas.openxmlformats.org/officeDocument/2006/relationships/image" Target="../media/image373.png"/><Relationship Id="rId4" Type="http://schemas.openxmlformats.org/officeDocument/2006/relationships/image" Target="../media/image361.png"/><Relationship Id="rId9" Type="http://schemas.openxmlformats.org/officeDocument/2006/relationships/image" Target="../media/image37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376.png"/><Relationship Id="rId7" Type="http://schemas.openxmlformats.org/officeDocument/2006/relationships/image" Target="../media/image378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7.png"/><Relationship Id="rId5" Type="http://schemas.openxmlformats.org/officeDocument/2006/relationships/image" Target="../media/image374.png"/><Relationship Id="rId10" Type="http://schemas.openxmlformats.org/officeDocument/2006/relationships/image" Target="../media/image380.png"/><Relationship Id="rId4" Type="http://schemas.openxmlformats.org/officeDocument/2006/relationships/image" Target="../media/image369.png"/><Relationship Id="rId9" Type="http://schemas.openxmlformats.org/officeDocument/2006/relationships/image" Target="../media/image379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4.png"/><Relationship Id="rId3" Type="http://schemas.openxmlformats.org/officeDocument/2006/relationships/image" Target="../media/image382.png"/><Relationship Id="rId7" Type="http://schemas.openxmlformats.org/officeDocument/2006/relationships/image" Target="../media/image383.png"/><Relationship Id="rId12" Type="http://schemas.openxmlformats.org/officeDocument/2006/relationships/image" Target="../media/image386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1.png"/><Relationship Id="rId11" Type="http://schemas.openxmlformats.org/officeDocument/2006/relationships/image" Target="../media/image385.png"/><Relationship Id="rId5" Type="http://schemas.openxmlformats.org/officeDocument/2006/relationships/image" Target="../media/image374.png"/><Relationship Id="rId10" Type="http://schemas.openxmlformats.org/officeDocument/2006/relationships/image" Target="../media/image378.png"/><Relationship Id="rId4" Type="http://schemas.openxmlformats.org/officeDocument/2006/relationships/image" Target="../media/image369.png"/><Relationship Id="rId9" Type="http://schemas.openxmlformats.org/officeDocument/2006/relationships/image" Target="../media/image375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0.png"/><Relationship Id="rId4" Type="http://schemas.openxmlformats.org/officeDocument/2006/relationships/image" Target="../media/image389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13" Type="http://schemas.openxmlformats.org/officeDocument/2006/relationships/image" Target="../media/image402.png"/><Relationship Id="rId3" Type="http://schemas.openxmlformats.org/officeDocument/2006/relationships/image" Target="../media/image392.png"/><Relationship Id="rId7" Type="http://schemas.openxmlformats.org/officeDocument/2006/relationships/image" Target="../media/image396.png"/><Relationship Id="rId12" Type="http://schemas.openxmlformats.org/officeDocument/2006/relationships/image" Target="../media/image401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5.png"/><Relationship Id="rId11" Type="http://schemas.openxmlformats.org/officeDocument/2006/relationships/image" Target="../media/image400.png"/><Relationship Id="rId5" Type="http://schemas.openxmlformats.org/officeDocument/2006/relationships/image" Target="../media/image394.png"/><Relationship Id="rId15" Type="http://schemas.openxmlformats.org/officeDocument/2006/relationships/image" Target="../media/image404.png"/><Relationship Id="rId10" Type="http://schemas.openxmlformats.org/officeDocument/2006/relationships/image" Target="../media/image399.png"/><Relationship Id="rId4" Type="http://schemas.openxmlformats.org/officeDocument/2006/relationships/image" Target="../media/image393.png"/><Relationship Id="rId9" Type="http://schemas.openxmlformats.org/officeDocument/2006/relationships/image" Target="../media/image398.png"/><Relationship Id="rId14" Type="http://schemas.openxmlformats.org/officeDocument/2006/relationships/image" Target="../media/image40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2.png"/><Relationship Id="rId13" Type="http://schemas.openxmlformats.org/officeDocument/2006/relationships/image" Target="../media/image412.png"/><Relationship Id="rId18" Type="http://schemas.openxmlformats.org/officeDocument/2006/relationships/image" Target="../media/image416.png"/><Relationship Id="rId3" Type="http://schemas.openxmlformats.org/officeDocument/2006/relationships/image" Target="../media/image405.png"/><Relationship Id="rId7" Type="http://schemas.openxmlformats.org/officeDocument/2006/relationships/image" Target="../media/image407.png"/><Relationship Id="rId12" Type="http://schemas.openxmlformats.org/officeDocument/2006/relationships/image" Target="../media/image411.png"/><Relationship Id="rId17" Type="http://schemas.openxmlformats.org/officeDocument/2006/relationships/image" Target="../media/image41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1.png"/><Relationship Id="rId11" Type="http://schemas.openxmlformats.org/officeDocument/2006/relationships/image" Target="../media/image410.png"/><Relationship Id="rId5" Type="http://schemas.openxmlformats.org/officeDocument/2006/relationships/image" Target="../media/image399.png"/><Relationship Id="rId15" Type="http://schemas.openxmlformats.org/officeDocument/2006/relationships/image" Target="../media/image400.png"/><Relationship Id="rId10" Type="http://schemas.openxmlformats.org/officeDocument/2006/relationships/image" Target="../media/image409.png"/><Relationship Id="rId4" Type="http://schemas.openxmlformats.org/officeDocument/2006/relationships/image" Target="../media/image406.png"/><Relationship Id="rId9" Type="http://schemas.openxmlformats.org/officeDocument/2006/relationships/image" Target="../media/image408.png"/><Relationship Id="rId14" Type="http://schemas.openxmlformats.org/officeDocument/2006/relationships/image" Target="../media/image413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3" Type="http://schemas.openxmlformats.org/officeDocument/2006/relationships/image" Target="../media/image418.png"/><Relationship Id="rId7" Type="http://schemas.openxmlformats.org/officeDocument/2006/relationships/image" Target="../media/image398.png"/><Relationship Id="rId12" Type="http://schemas.openxmlformats.org/officeDocument/2006/relationships/image" Target="../media/image426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1.png"/><Relationship Id="rId11" Type="http://schemas.openxmlformats.org/officeDocument/2006/relationships/image" Target="../media/image425.png"/><Relationship Id="rId5" Type="http://schemas.openxmlformats.org/officeDocument/2006/relationships/image" Target="../media/image420.png"/><Relationship Id="rId10" Type="http://schemas.openxmlformats.org/officeDocument/2006/relationships/image" Target="../media/image424.png"/><Relationship Id="rId4" Type="http://schemas.openxmlformats.org/officeDocument/2006/relationships/image" Target="../media/image419.png"/><Relationship Id="rId9" Type="http://schemas.openxmlformats.org/officeDocument/2006/relationships/image" Target="../media/image42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0.png"/><Relationship Id="rId5" Type="http://schemas.openxmlformats.org/officeDocument/2006/relationships/image" Target="../media/image429.png"/><Relationship Id="rId4" Type="http://schemas.openxmlformats.org/officeDocument/2006/relationships/image" Target="../media/image42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6.png"/><Relationship Id="rId3" Type="http://schemas.openxmlformats.org/officeDocument/2006/relationships/image" Target="../media/image431.png"/><Relationship Id="rId7" Type="http://schemas.openxmlformats.org/officeDocument/2006/relationships/image" Target="../media/image4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4.png"/><Relationship Id="rId5" Type="http://schemas.openxmlformats.org/officeDocument/2006/relationships/image" Target="../media/image433.png"/><Relationship Id="rId4" Type="http://schemas.openxmlformats.org/officeDocument/2006/relationships/image" Target="../media/image432.png"/><Relationship Id="rId9" Type="http://schemas.openxmlformats.org/officeDocument/2006/relationships/image" Target="../media/image437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3.png"/><Relationship Id="rId3" Type="http://schemas.openxmlformats.org/officeDocument/2006/relationships/image" Target="../media/image438.png"/><Relationship Id="rId7" Type="http://schemas.openxmlformats.org/officeDocument/2006/relationships/image" Target="../media/image442.png"/><Relationship Id="rId12" Type="http://schemas.openxmlformats.org/officeDocument/2006/relationships/image" Target="../media/image4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1.png"/><Relationship Id="rId11" Type="http://schemas.openxmlformats.org/officeDocument/2006/relationships/image" Target="../media/image446.png"/><Relationship Id="rId5" Type="http://schemas.openxmlformats.org/officeDocument/2006/relationships/image" Target="../media/image440.png"/><Relationship Id="rId10" Type="http://schemas.openxmlformats.org/officeDocument/2006/relationships/image" Target="../media/image445.png"/><Relationship Id="rId4" Type="http://schemas.openxmlformats.org/officeDocument/2006/relationships/image" Target="../media/image439.png"/><Relationship Id="rId9" Type="http://schemas.openxmlformats.org/officeDocument/2006/relationships/image" Target="../media/image4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2.png"/><Relationship Id="rId5" Type="http://schemas.openxmlformats.org/officeDocument/2006/relationships/image" Target="../media/image451.png"/><Relationship Id="rId4" Type="http://schemas.openxmlformats.org/officeDocument/2006/relationships/image" Target="../media/image45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8.png"/><Relationship Id="rId3" Type="http://schemas.openxmlformats.org/officeDocument/2006/relationships/image" Target="../media/image453.png"/><Relationship Id="rId7" Type="http://schemas.openxmlformats.org/officeDocument/2006/relationships/image" Target="../media/image4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6.png"/><Relationship Id="rId11" Type="http://schemas.openxmlformats.org/officeDocument/2006/relationships/image" Target="../media/image461.png"/><Relationship Id="rId5" Type="http://schemas.openxmlformats.org/officeDocument/2006/relationships/image" Target="../media/image455.png"/><Relationship Id="rId10" Type="http://schemas.openxmlformats.org/officeDocument/2006/relationships/image" Target="../media/image460.png"/><Relationship Id="rId4" Type="http://schemas.openxmlformats.org/officeDocument/2006/relationships/image" Target="../media/image454.png"/><Relationship Id="rId9" Type="http://schemas.openxmlformats.org/officeDocument/2006/relationships/image" Target="../media/image459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6.png"/><Relationship Id="rId3" Type="http://schemas.openxmlformats.org/officeDocument/2006/relationships/image" Target="../media/image462.png"/><Relationship Id="rId7" Type="http://schemas.openxmlformats.org/officeDocument/2006/relationships/image" Target="../media/image465.pn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1.png"/><Relationship Id="rId5" Type="http://schemas.openxmlformats.org/officeDocument/2006/relationships/image" Target="../media/image464.png"/><Relationship Id="rId4" Type="http://schemas.openxmlformats.org/officeDocument/2006/relationships/image" Target="../media/image463.png"/><Relationship Id="rId9" Type="http://schemas.openxmlformats.org/officeDocument/2006/relationships/image" Target="../media/image43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png"/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0.png"/><Relationship Id="rId4" Type="http://schemas.openxmlformats.org/officeDocument/2006/relationships/image" Target="../media/image46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png"/><Relationship Id="rId3" Type="http://schemas.openxmlformats.org/officeDocument/2006/relationships/image" Target="../media/image472.png"/><Relationship Id="rId7" Type="http://schemas.openxmlformats.org/officeDocument/2006/relationships/image" Target="../media/image476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5.png"/><Relationship Id="rId5" Type="http://schemas.openxmlformats.org/officeDocument/2006/relationships/image" Target="../media/image474.png"/><Relationship Id="rId4" Type="http://schemas.openxmlformats.org/officeDocument/2006/relationships/image" Target="../media/image473.png"/><Relationship Id="rId9" Type="http://schemas.openxmlformats.org/officeDocument/2006/relationships/image" Target="../media/image478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6.png"/><Relationship Id="rId4" Type="http://schemas.openxmlformats.org/officeDocument/2006/relationships/image" Target="../media/image48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0.png"/><Relationship Id="rId4" Type="http://schemas.openxmlformats.org/officeDocument/2006/relationships/image" Target="../media/image48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4.png"/><Relationship Id="rId4" Type="http://schemas.openxmlformats.org/officeDocument/2006/relationships/image" Target="../media/image493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1.png"/><Relationship Id="rId3" Type="http://schemas.openxmlformats.org/officeDocument/2006/relationships/image" Target="../media/image496.png"/><Relationship Id="rId7" Type="http://schemas.openxmlformats.org/officeDocument/2006/relationships/image" Target="../media/image500.png"/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9.png"/><Relationship Id="rId5" Type="http://schemas.openxmlformats.org/officeDocument/2006/relationships/image" Target="../media/image498.png"/><Relationship Id="rId4" Type="http://schemas.openxmlformats.org/officeDocument/2006/relationships/image" Target="../media/image497.png"/><Relationship Id="rId9" Type="http://schemas.openxmlformats.org/officeDocument/2006/relationships/image" Target="../media/image50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6.png"/><Relationship Id="rId4" Type="http://schemas.openxmlformats.org/officeDocument/2006/relationships/image" Target="../media/image50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0.png"/><Relationship Id="rId4" Type="http://schemas.openxmlformats.org/officeDocument/2006/relationships/image" Target="../media/image50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7" Type="http://schemas.openxmlformats.org/officeDocument/2006/relationships/image" Target="../media/image516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5.png"/><Relationship Id="rId5" Type="http://schemas.openxmlformats.org/officeDocument/2006/relationships/image" Target="../media/image514.png"/><Relationship Id="rId4" Type="http://schemas.openxmlformats.org/officeDocument/2006/relationships/image" Target="../media/image51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png"/><Relationship Id="rId2" Type="http://schemas.openxmlformats.org/officeDocument/2006/relationships/image" Target="../media/image5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0.png"/><Relationship Id="rId4" Type="http://schemas.openxmlformats.org/officeDocument/2006/relationships/image" Target="../media/image5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CAEDABD-2AE3-0FBD-867C-7DF8FC746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2497" y="1418573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72C773-F08A-8168-65FF-69BC16CD11CC}"/>
              </a:ext>
            </a:extLst>
          </p:cNvPr>
          <p:cNvSpPr txBox="1"/>
          <p:nvPr/>
        </p:nvSpPr>
        <p:spPr>
          <a:xfrm>
            <a:off x="9987850" y="1124090"/>
            <a:ext cx="17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rat (32:4[9])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6417959-6CF4-E791-074C-036D3C6A7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9" y="487199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A4E80A-C743-A73B-B928-641DC9E099F5}"/>
              </a:ext>
            </a:extLst>
          </p:cNvPr>
          <p:cNvSpPr txBox="1"/>
          <p:nvPr/>
        </p:nvSpPr>
        <p:spPr>
          <a:xfrm>
            <a:off x="194553" y="202916"/>
            <a:ext cx="213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 mouse (32:4[10])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FE8F5B7-E0B9-CDE8-636F-956289A0C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9" y="2589700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83EFDD-2444-7AB1-63DE-01852C94EDA2}"/>
              </a:ext>
            </a:extLst>
          </p:cNvPr>
          <p:cNvSpPr txBox="1"/>
          <p:nvPr/>
        </p:nvSpPr>
        <p:spPr>
          <a:xfrm>
            <a:off x="298303" y="2353004"/>
            <a:ext cx="1968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human (32:4[9])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5F83E798-3922-BB87-E29F-D70F6AA3A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4" y="4748932"/>
            <a:ext cx="2540898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506EC1-64AE-61F9-5433-5F37AD7A797C}"/>
              </a:ext>
            </a:extLst>
          </p:cNvPr>
          <p:cNvSpPr txBox="1"/>
          <p:nvPr/>
        </p:nvSpPr>
        <p:spPr>
          <a:xfrm>
            <a:off x="306566" y="4499052"/>
            <a:ext cx="1980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bovine (32:4[8])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C7EB8133-5C21-A526-5A2D-FA54A55FE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10" y="4796256"/>
            <a:ext cx="2540899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8FAD7F-9F7D-2BD4-9D71-389F456D4DE0}"/>
              </a:ext>
            </a:extLst>
          </p:cNvPr>
          <p:cNvSpPr txBox="1"/>
          <p:nvPr/>
        </p:nvSpPr>
        <p:spPr>
          <a:xfrm>
            <a:off x="2410351" y="4520002"/>
            <a:ext cx="220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 bovine (34:4[10])</a:t>
            </a:r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88F61887-1F87-BE0D-65FE-4BE28C222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10" y="2610649"/>
            <a:ext cx="2540899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4BAB19-EDC2-BC9C-FF25-4DECD857432D}"/>
              </a:ext>
            </a:extLst>
          </p:cNvPr>
          <p:cNvSpPr txBox="1"/>
          <p:nvPr/>
        </p:nvSpPr>
        <p:spPr>
          <a:xfrm>
            <a:off x="2436361" y="2381766"/>
            <a:ext cx="2050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 human (34:4[9])</a:t>
            </a:r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CD6AF220-44B5-8AE6-7E3B-91D90F559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11" y="512903"/>
            <a:ext cx="2540898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AFAE94-48A8-2F05-B9FE-C6C4AE63C2AF}"/>
              </a:ext>
            </a:extLst>
          </p:cNvPr>
          <p:cNvSpPr txBox="1"/>
          <p:nvPr/>
        </p:nvSpPr>
        <p:spPr>
          <a:xfrm>
            <a:off x="2457999" y="222481"/>
            <a:ext cx="2045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mouse (34:4[10])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740096B2-0527-56EC-4126-4BB682D98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231" y="4796256"/>
            <a:ext cx="2540899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3702EB-F28A-26B0-2E2A-5B8DAF59176C}"/>
              </a:ext>
            </a:extLst>
          </p:cNvPr>
          <p:cNvSpPr txBox="1"/>
          <p:nvPr/>
        </p:nvSpPr>
        <p:spPr>
          <a:xfrm>
            <a:off x="4643170" y="4541731"/>
            <a:ext cx="2003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bovine (38:4[8])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BC6C9171-F0DA-BD2D-B1B3-30C0F0FF0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233" y="2620840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2B4A75-884D-BC01-D7F3-6C0773FEC538}"/>
              </a:ext>
            </a:extLst>
          </p:cNvPr>
          <p:cNvSpPr txBox="1"/>
          <p:nvPr/>
        </p:nvSpPr>
        <p:spPr>
          <a:xfrm>
            <a:off x="4643170" y="2410160"/>
            <a:ext cx="2050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human (38:4[7])</a:t>
            </a:r>
          </a:p>
        </p:txBody>
      </p:sp>
      <p:pic>
        <p:nvPicPr>
          <p:cNvPr id="1044" name="Picture 20">
            <a:extLst>
              <a:ext uri="{FF2B5EF4-FFF2-40B4-BE49-F238E27FC236}">
                <a16:creationId xmlns:a16="http://schemas.microsoft.com/office/drawing/2014/main" id="{5C128439-3882-FCEF-055E-24BC34801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231" y="523093"/>
            <a:ext cx="2540899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70770C-3338-01E8-8A1D-3F314FD2406D}"/>
              </a:ext>
            </a:extLst>
          </p:cNvPr>
          <p:cNvSpPr txBox="1"/>
          <p:nvPr/>
        </p:nvSpPr>
        <p:spPr>
          <a:xfrm>
            <a:off x="4643170" y="232671"/>
            <a:ext cx="2045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mouse (38:4[9])</a:t>
            </a:r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4144EDF4-0212-9E07-012C-F0287FF03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581" y="4738737"/>
            <a:ext cx="2406384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>
            <a:extLst>
              <a:ext uri="{FF2B5EF4-FFF2-40B4-BE49-F238E27FC236}">
                <a16:creationId xmlns:a16="http://schemas.microsoft.com/office/drawing/2014/main" id="{476EBE30-22CF-A74A-2DA1-C9718C150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835" y="2643133"/>
            <a:ext cx="2406384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>
            <a:extLst>
              <a:ext uri="{FF2B5EF4-FFF2-40B4-BE49-F238E27FC236}">
                <a16:creationId xmlns:a16="http://schemas.microsoft.com/office/drawing/2014/main" id="{7A9F1CDA-BF11-F8EE-ACCB-C2EA3EE99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846" y="538910"/>
            <a:ext cx="2406384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>
            <a:extLst>
              <a:ext uri="{FF2B5EF4-FFF2-40B4-BE49-F238E27FC236}">
                <a16:creationId xmlns:a16="http://schemas.microsoft.com/office/drawing/2014/main" id="{F9672ECC-7523-D97D-CAA7-C606634B9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895" y="3615200"/>
            <a:ext cx="2552225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482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50BC717-DC7F-6E3A-4F26-76AC12C9339C}"/>
              </a:ext>
            </a:extLst>
          </p:cNvPr>
          <p:cNvGrpSpPr/>
          <p:nvPr/>
        </p:nvGrpSpPr>
        <p:grpSpPr>
          <a:xfrm>
            <a:off x="7440370" y="408162"/>
            <a:ext cx="3515713" cy="2764447"/>
            <a:chOff x="188258" y="3442652"/>
            <a:chExt cx="3515713" cy="276444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33C37E-BE3E-ED5E-E0EA-F4E4C9DAB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258" y="3748743"/>
              <a:ext cx="3515713" cy="245835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F9C6EE-211F-12C1-3EF4-1218916E2529}"/>
                </a:ext>
              </a:extLst>
            </p:cNvPr>
            <p:cNvSpPr txBox="1"/>
            <p:nvPr/>
          </p:nvSpPr>
          <p:spPr>
            <a:xfrm>
              <a:off x="868673" y="3442652"/>
              <a:ext cx="2763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Zhulina</a:t>
              </a:r>
              <a:r>
                <a:rPr lang="en-US" dirty="0"/>
                <a:t> non-</a:t>
              </a:r>
              <a:r>
                <a:rPr lang="en-US" dirty="0" err="1"/>
                <a:t>phos</a:t>
              </a:r>
              <a:r>
                <a:rPr lang="en-US" dirty="0"/>
                <a:t>, 0.100 M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D0C448A-B7BE-5762-7912-742FB34B3923}"/>
              </a:ext>
            </a:extLst>
          </p:cNvPr>
          <p:cNvGrpSpPr/>
          <p:nvPr/>
        </p:nvGrpSpPr>
        <p:grpSpPr>
          <a:xfrm>
            <a:off x="7368318" y="3739848"/>
            <a:ext cx="3515713" cy="2709990"/>
            <a:chOff x="331358" y="3506766"/>
            <a:chExt cx="3515713" cy="27099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F26C781-48A5-6493-9954-ECFF74052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358" y="3852592"/>
              <a:ext cx="3515713" cy="236416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C7C132-22F2-6025-E374-7B7A9BE82F06}"/>
                </a:ext>
              </a:extLst>
            </p:cNvPr>
            <p:cNvSpPr txBox="1"/>
            <p:nvPr/>
          </p:nvSpPr>
          <p:spPr>
            <a:xfrm>
              <a:off x="1083824" y="3506766"/>
              <a:ext cx="26365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Zhulina</a:t>
              </a:r>
              <a:r>
                <a:rPr lang="en-US" dirty="0"/>
                <a:t> </a:t>
              </a:r>
              <a:r>
                <a:rPr lang="en-US" dirty="0" err="1"/>
                <a:t>phos</a:t>
              </a:r>
              <a:r>
                <a:rPr lang="en-US" dirty="0"/>
                <a:t>, 0.100 M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AA14A59-AC20-0217-CC89-F77E6E6D12F8}"/>
              </a:ext>
            </a:extLst>
          </p:cNvPr>
          <p:cNvGrpSpPr/>
          <p:nvPr/>
        </p:nvGrpSpPr>
        <p:grpSpPr>
          <a:xfrm>
            <a:off x="1760634" y="3555182"/>
            <a:ext cx="3801387" cy="3258631"/>
            <a:chOff x="1760634" y="3555182"/>
            <a:chExt cx="3801387" cy="32586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7E521D-1268-8878-1F3C-3AC59C5CB3DC}"/>
                </a:ext>
              </a:extLst>
            </p:cNvPr>
            <p:cNvSpPr txBox="1"/>
            <p:nvPr/>
          </p:nvSpPr>
          <p:spPr>
            <a:xfrm>
              <a:off x="2347610" y="3555182"/>
              <a:ext cx="3048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Phos, 0.150 M</a:t>
              </a:r>
            </a:p>
          </p:txBody>
        </p:sp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201D051-9268-964F-C42B-2D3D9C5A0D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0634" y="3924514"/>
              <a:ext cx="3801387" cy="2889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570F47-E63C-C8B2-87B3-849809DF7D8D}"/>
              </a:ext>
            </a:extLst>
          </p:cNvPr>
          <p:cNvGrpSpPr/>
          <p:nvPr/>
        </p:nvGrpSpPr>
        <p:grpSpPr>
          <a:xfrm>
            <a:off x="1760633" y="151536"/>
            <a:ext cx="3801387" cy="3258631"/>
            <a:chOff x="1760633" y="151536"/>
            <a:chExt cx="3801387" cy="32586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6ABC9A-64BD-D907-1056-5B9DBB85D9B4}"/>
                </a:ext>
              </a:extLst>
            </p:cNvPr>
            <p:cNvSpPr txBox="1"/>
            <p:nvPr/>
          </p:nvSpPr>
          <p:spPr>
            <a:xfrm>
              <a:off x="2347610" y="151536"/>
              <a:ext cx="3048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Non-</a:t>
              </a:r>
              <a:r>
                <a:rPr lang="en-US" dirty="0" err="1"/>
                <a:t>phos</a:t>
              </a:r>
              <a:r>
                <a:rPr lang="en-US" dirty="0"/>
                <a:t>, 0.150 M</a:t>
              </a:r>
            </a:p>
          </p:txBody>
        </p: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8F78C2D2-1CBA-E35C-519E-83CAACC8D3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0633" y="520868"/>
              <a:ext cx="3801387" cy="2889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7089879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131F79C-3B7D-F784-86B9-E9BEFDFA29CF}"/>
              </a:ext>
            </a:extLst>
          </p:cNvPr>
          <p:cNvGrpSpPr/>
          <p:nvPr/>
        </p:nvGrpSpPr>
        <p:grpSpPr>
          <a:xfrm>
            <a:off x="294021" y="96546"/>
            <a:ext cx="3488794" cy="2781590"/>
            <a:chOff x="2928939" y="3004848"/>
            <a:chExt cx="3488794" cy="2781590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C9D53B35-E458-7AA5-44FC-DCDC597C6A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939" y="3189516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8ED042-4EC0-C383-618A-EC8B7F65415F}"/>
                </a:ext>
              </a:extLst>
            </p:cNvPr>
            <p:cNvSpPr txBox="1"/>
            <p:nvPr/>
          </p:nvSpPr>
          <p:spPr>
            <a:xfrm>
              <a:off x="4178036" y="30048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NFL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FDE1A9F-9A7C-3DEF-ED5A-1E658366BC70}"/>
              </a:ext>
            </a:extLst>
          </p:cNvPr>
          <p:cNvGrpSpPr/>
          <p:nvPr/>
        </p:nvGrpSpPr>
        <p:grpSpPr>
          <a:xfrm>
            <a:off x="3043969" y="96546"/>
            <a:ext cx="3488796" cy="2781590"/>
            <a:chOff x="3247169" y="185446"/>
            <a:chExt cx="3488796" cy="278159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ACE52E5-9689-E228-0175-91CF870CCD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7169" y="370113"/>
              <a:ext cx="3488796" cy="2596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27D47E-6ACB-9998-A937-57A8B34510C8}"/>
                </a:ext>
              </a:extLst>
            </p:cNvPr>
            <p:cNvSpPr txBox="1"/>
            <p:nvPr/>
          </p:nvSpPr>
          <p:spPr>
            <a:xfrm>
              <a:off x="4428531" y="185446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A3A6F60-8B8B-761B-5B5C-E514FB5148C7}"/>
              </a:ext>
            </a:extLst>
          </p:cNvPr>
          <p:cNvGrpSpPr/>
          <p:nvPr/>
        </p:nvGrpSpPr>
        <p:grpSpPr>
          <a:xfrm>
            <a:off x="5799138" y="96548"/>
            <a:ext cx="3488794" cy="2781588"/>
            <a:chOff x="4850873" y="998248"/>
            <a:chExt cx="3488794" cy="278158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2AF168F-4F75-C4CE-35F1-9298D42E7F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0873" y="1182914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373CE0-E010-19F6-4887-650CFC79F707}"/>
                </a:ext>
              </a:extLst>
            </p:cNvPr>
            <p:cNvSpPr txBox="1"/>
            <p:nvPr/>
          </p:nvSpPr>
          <p:spPr>
            <a:xfrm>
              <a:off x="6017288" y="9982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NFH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BE3FEF2-8257-6CA0-78D3-8C39191020D7}"/>
              </a:ext>
            </a:extLst>
          </p:cNvPr>
          <p:cNvGrpSpPr/>
          <p:nvPr/>
        </p:nvGrpSpPr>
        <p:grpSpPr>
          <a:xfrm>
            <a:off x="8500006" y="96548"/>
            <a:ext cx="3488794" cy="2781588"/>
            <a:chOff x="973140" y="981315"/>
            <a:chExt cx="3488794" cy="278158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223ED8B-9F12-E5DF-0BBC-9AB6280D3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40" y="1165981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2DE1406-0130-304F-0F27-1E5A7F7FBB6A}"/>
                </a:ext>
              </a:extLst>
            </p:cNvPr>
            <p:cNvSpPr txBox="1"/>
            <p:nvPr/>
          </p:nvSpPr>
          <p:spPr>
            <a:xfrm>
              <a:off x="2139555" y="98131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</a:t>
              </a:r>
              <a:endParaRPr lang="en-US" dirty="0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5AC5A8-4B63-8AC8-F2C0-4C3927FDF21A}"/>
              </a:ext>
            </a:extLst>
          </p:cNvPr>
          <p:cNvCxnSpPr/>
          <p:nvPr/>
        </p:nvCxnSpPr>
        <p:spPr>
          <a:xfrm>
            <a:off x="0" y="3152775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7B7B75-CA46-80A9-3CF4-BC2054763D5D}"/>
              </a:ext>
            </a:extLst>
          </p:cNvPr>
          <p:cNvGrpSpPr/>
          <p:nvPr/>
        </p:nvGrpSpPr>
        <p:grpSpPr>
          <a:xfrm>
            <a:off x="247718" y="3705225"/>
            <a:ext cx="3487772" cy="2784738"/>
            <a:chOff x="2038418" y="3372921"/>
            <a:chExt cx="3487772" cy="2784738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3B7635B-79AA-5BDB-A658-C281186A3A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7141EF-A7DC-EA8F-C675-19503ABDD3C5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A4191E-9BAF-F024-AB98-098AAA35CECC}"/>
              </a:ext>
            </a:extLst>
          </p:cNvPr>
          <p:cNvGrpSpPr/>
          <p:nvPr/>
        </p:nvGrpSpPr>
        <p:grpSpPr>
          <a:xfrm>
            <a:off x="2951164" y="3705225"/>
            <a:ext cx="3493026" cy="2784738"/>
            <a:chOff x="2903539" y="3705225"/>
            <a:chExt cx="3493026" cy="2784738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19BBE94F-2523-7043-8764-E2B62E7C81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E2F092-67B4-BBF4-414F-675B651F1D92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NFM_S2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9487E54-F77B-BD24-1CFC-473DC08DD26A}"/>
              </a:ext>
            </a:extLst>
          </p:cNvPr>
          <p:cNvGrpSpPr/>
          <p:nvPr/>
        </p:nvGrpSpPr>
        <p:grpSpPr>
          <a:xfrm>
            <a:off x="8368563" y="3705225"/>
            <a:ext cx="3487773" cy="2784738"/>
            <a:chOff x="8320938" y="3705225"/>
            <a:chExt cx="3487773" cy="278473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F90383B6-7D58-F774-3824-338CA440A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0938" y="3889891"/>
              <a:ext cx="3487773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1B0B3C-2047-4DF2-7E11-3680F4EA5623}"/>
                </a:ext>
              </a:extLst>
            </p:cNvPr>
            <p:cNvSpPr txBox="1"/>
            <p:nvPr/>
          </p:nvSpPr>
          <p:spPr>
            <a:xfrm>
              <a:off x="9418760" y="3705225"/>
              <a:ext cx="1102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pNFH_DE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63032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44487B8-AEE6-FD77-C535-67C1EB3DFC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84"/>
          <a:stretch/>
        </p:blipFill>
        <p:spPr bwMode="auto">
          <a:xfrm>
            <a:off x="3368392" y="218832"/>
            <a:ext cx="5455216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BE95B41-411D-26A0-C8FC-AE6549FEB4E8}"/>
              </a:ext>
            </a:extLst>
          </p:cNvPr>
          <p:cNvGrpSpPr/>
          <p:nvPr/>
        </p:nvGrpSpPr>
        <p:grpSpPr>
          <a:xfrm>
            <a:off x="4996109" y="2547883"/>
            <a:ext cx="2656982" cy="2121411"/>
            <a:chOff x="2038418" y="3372921"/>
            <a:chExt cx="3487772" cy="2784738"/>
          </a:xfrm>
        </p:grpSpPr>
        <p:pic>
          <p:nvPicPr>
            <p:cNvPr id="3" name="Picture 10">
              <a:extLst>
                <a:ext uri="{FF2B5EF4-FFF2-40B4-BE49-F238E27FC236}">
                  <a16:creationId xmlns:a16="http://schemas.microsoft.com/office/drawing/2014/main" id="{734A4D49-DDBB-7AF2-79CE-D22EE0ED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FBF2AA9-6A4D-B852-A6BF-E4B4BE45C7CF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5B230F-8AE3-F78B-7350-3F6048C45CC3}"/>
              </a:ext>
            </a:extLst>
          </p:cNvPr>
          <p:cNvGrpSpPr/>
          <p:nvPr/>
        </p:nvGrpSpPr>
        <p:grpSpPr>
          <a:xfrm>
            <a:off x="4996109" y="4669294"/>
            <a:ext cx="2660984" cy="2121411"/>
            <a:chOff x="2903539" y="3705225"/>
            <a:chExt cx="3493026" cy="2784738"/>
          </a:xfrm>
        </p:grpSpPr>
        <p:pic>
          <p:nvPicPr>
            <p:cNvPr id="6" name="Picture 12">
              <a:extLst>
                <a:ext uri="{FF2B5EF4-FFF2-40B4-BE49-F238E27FC236}">
                  <a16:creationId xmlns:a16="http://schemas.microsoft.com/office/drawing/2014/main" id="{E419ABC4-A553-1D5D-70F9-008E8FEDC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CDB77F-2844-CB4E-E113-777515629273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NFM_S2</a:t>
              </a: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DE158A-AF9A-5572-D6EA-AF47824049F0}"/>
              </a:ext>
            </a:extLst>
          </p:cNvPr>
          <p:cNvCxnSpPr/>
          <p:nvPr/>
        </p:nvCxnSpPr>
        <p:spPr>
          <a:xfrm>
            <a:off x="0" y="2462857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169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07743-BF19-EA21-F625-3A06F8D53886}"/>
              </a:ext>
            </a:extLst>
          </p:cNvPr>
          <p:cNvSpPr txBox="1"/>
          <p:nvPr/>
        </p:nvSpPr>
        <p:spPr>
          <a:xfrm>
            <a:off x="331694" y="5600137"/>
            <a:ext cx="5898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pNFM</a:t>
            </a:r>
            <a:r>
              <a:rPr lang="en-US" sz="1400" dirty="0"/>
              <a:t> running now; NFHb60v05c150 (cm225) running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non-</a:t>
            </a:r>
            <a:r>
              <a:rPr lang="en-US" sz="1400" dirty="0" err="1"/>
              <a:t>phos</a:t>
            </a:r>
            <a:r>
              <a:rPr lang="en-US" sz="1400" dirty="0"/>
              <a:t> same </a:t>
            </a:r>
            <a:r>
              <a:rPr lang="en-US" sz="1400" dirty="0" err="1"/>
              <a:t>b,v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L, M same as non-</a:t>
            </a:r>
            <a:r>
              <a:rPr lang="en-US" sz="1400" dirty="0" err="1"/>
              <a:t>phos</a:t>
            </a:r>
            <a:r>
              <a:rPr lang="en-US" sz="1400" dirty="0"/>
              <a:t> (few </a:t>
            </a:r>
            <a:r>
              <a:rPr lang="en-US" sz="1400" dirty="0" err="1"/>
              <a:t>KsP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H 0.05 </a:t>
            </a:r>
            <a:r>
              <a:rPr lang="en-US" sz="1400" dirty="0">
                <a:sym typeface="Wingdings" panose="05000000000000000000" pitchFamily="2" charset="2"/>
              </a:rPr>
              <a:t> 0.15 nm3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4FA18-7880-0603-7E5B-CCB859A19B17}"/>
              </a:ext>
            </a:extLst>
          </p:cNvPr>
          <p:cNvSpPr txBox="1"/>
          <p:nvPr/>
        </p:nvSpPr>
        <p:spPr>
          <a:xfrm>
            <a:off x="6096000" y="5600137"/>
            <a:ext cx="5898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</a:t>
            </a:r>
            <a:r>
              <a:rPr lang="en-US" sz="1400" dirty="0" err="1">
                <a:sym typeface="Wingdings" panose="05000000000000000000" pitchFamily="2" charset="2"/>
              </a:rPr>
              <a:t>pNFH</a:t>
            </a:r>
            <a:r>
              <a:rPr lang="en-US" sz="1400" dirty="0">
                <a:sym typeface="Wingdings" panose="05000000000000000000" pitchFamily="2" charset="2"/>
              </a:rPr>
              <a:t>(D2); no better option?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NFM; no better reasoning than b(s)?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61F40B-63A5-2349-AEB5-B197E7B653E9}"/>
              </a:ext>
            </a:extLst>
          </p:cNvPr>
          <p:cNvGrpSpPr/>
          <p:nvPr/>
        </p:nvGrpSpPr>
        <p:grpSpPr>
          <a:xfrm>
            <a:off x="3706067" y="3232709"/>
            <a:ext cx="3151933" cy="2278731"/>
            <a:chOff x="3706067" y="3232709"/>
            <a:chExt cx="3151933" cy="227873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4AF8CA7-EACB-B74C-188D-AB0286E4D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067" y="3232709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6E2B24-1BDA-C506-EC18-2D546E081FA1}"/>
                </a:ext>
              </a:extLst>
            </p:cNvPr>
            <p:cNvSpPr txBox="1"/>
            <p:nvPr/>
          </p:nvSpPr>
          <p:spPr>
            <a:xfrm>
              <a:off x="5118848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NFM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5995A-5ED6-90F0-8225-A0DADC153D70}"/>
              </a:ext>
            </a:extLst>
          </p:cNvPr>
          <p:cNvGrpSpPr/>
          <p:nvPr/>
        </p:nvGrpSpPr>
        <p:grpSpPr>
          <a:xfrm>
            <a:off x="672353" y="3232708"/>
            <a:ext cx="3151933" cy="2278731"/>
            <a:chOff x="672353" y="3232708"/>
            <a:chExt cx="3151933" cy="227873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DE4253-588B-A8EB-CFED-610357001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353" y="3232708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566DB-0391-DC91-D559-C8672FB6EBB4}"/>
                </a:ext>
              </a:extLst>
            </p:cNvPr>
            <p:cNvSpPr txBox="1"/>
            <p:nvPr/>
          </p:nvSpPr>
          <p:spPr>
            <a:xfrm>
              <a:off x="1994646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NFL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5631AC4-7CF1-75B1-082C-A43086C7E885}"/>
              </a:ext>
            </a:extLst>
          </p:cNvPr>
          <p:cNvSpPr/>
          <p:nvPr/>
        </p:nvSpPr>
        <p:spPr>
          <a:xfrm>
            <a:off x="7611036" y="3675102"/>
            <a:ext cx="1855694" cy="1030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slide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FDA865-21C3-8AF5-19DF-E641DC62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29" y="384005"/>
            <a:ext cx="8879542" cy="25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27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7A1D50-129C-C48C-A9C8-82843E88F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94" y="1476376"/>
            <a:ext cx="5043281" cy="284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19EC4E5-2E23-9924-9A30-44F89E47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81914" y="1241764"/>
            <a:ext cx="4881562" cy="347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8DD933-A235-C689-5482-3B99C1BE040C}"/>
              </a:ext>
            </a:extLst>
          </p:cNvPr>
          <p:cNvSpPr txBox="1"/>
          <p:nvPr/>
        </p:nvSpPr>
        <p:spPr>
          <a:xfrm>
            <a:off x="648783" y="2690336"/>
            <a:ext cx="1914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D: 3.65 (-1.00e); </a:t>
            </a:r>
          </a:p>
          <a:p>
            <a:pPr algn="ctr"/>
            <a:r>
              <a:rPr lang="en-US" dirty="0"/>
              <a:t>E: 4.25 (-1.00e); </a:t>
            </a:r>
          </a:p>
          <a:p>
            <a:pPr algn="ctr"/>
            <a:r>
              <a:rPr lang="en-US" dirty="0"/>
              <a:t>K: 10.53 (1.00e); </a:t>
            </a:r>
          </a:p>
          <a:p>
            <a:pPr algn="ctr"/>
            <a:r>
              <a:rPr lang="en-US" dirty="0"/>
              <a:t>R: 12.48 (1.00e); </a:t>
            </a:r>
          </a:p>
          <a:p>
            <a:pPr algn="ctr"/>
            <a:r>
              <a:rPr lang="en-US" dirty="0"/>
              <a:t>H: 6.00 (0.035e)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228528-E9B9-6755-3E0A-A93003C44C35}"/>
              </a:ext>
            </a:extLst>
          </p:cNvPr>
          <p:cNvGrpSpPr/>
          <p:nvPr/>
        </p:nvGrpSpPr>
        <p:grpSpPr>
          <a:xfrm>
            <a:off x="3084043" y="1015484"/>
            <a:ext cx="2414721" cy="4403537"/>
            <a:chOff x="3205029" y="1015484"/>
            <a:chExt cx="2414721" cy="44035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8B6533-1A94-6F76-AC6A-BE66D647C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5029" y="1438979"/>
              <a:ext cx="2414721" cy="398004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1F49DD-27EC-8A75-D91E-DBE017DA060D}"/>
                </a:ext>
              </a:extLst>
            </p:cNvPr>
            <p:cNvSpPr txBox="1"/>
            <p:nvPr/>
          </p:nvSpPr>
          <p:spPr>
            <a:xfrm>
              <a:off x="3547519" y="1015484"/>
              <a:ext cx="1476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Chi (scaled)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F8B9DC3-202C-712F-FAF8-5CB8CC1E2349}"/>
              </a:ext>
            </a:extLst>
          </p:cNvPr>
          <p:cNvSpPr txBox="1"/>
          <p:nvPr/>
        </p:nvSpPr>
        <p:spPr>
          <a:xfrm>
            <a:off x="1052512" y="5842516"/>
            <a:ext cx="1008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Biggest discrepancies between scaled and </a:t>
            </a:r>
            <a:r>
              <a:rPr lang="en-US" dirty="0" err="1"/>
              <a:t>Zhulina</a:t>
            </a:r>
            <a:r>
              <a:rPr lang="en-US" dirty="0"/>
              <a:t>: P (0.30 </a:t>
            </a:r>
            <a:r>
              <a:rPr lang="en-US" dirty="0">
                <a:sym typeface="Wingdings" panose="05000000000000000000" pitchFamily="2" charset="2"/>
              </a:rPr>
              <a:t> 4.00), K (0.46  0.00), R (0.60  0.00)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(PKR has effect on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; isolate P—currently seems too hydrophobic)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D4AB5F-D349-46C2-E7F6-17982B1DA90C}"/>
              </a:ext>
            </a:extLst>
          </p:cNvPr>
          <p:cNvGrpSpPr/>
          <p:nvPr/>
        </p:nvGrpSpPr>
        <p:grpSpPr>
          <a:xfrm>
            <a:off x="5822889" y="1015484"/>
            <a:ext cx="2239205" cy="1315853"/>
            <a:chOff x="6019499" y="1015484"/>
            <a:chExt cx="2239205" cy="13158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48C8A1-4C91-9904-B9E1-8E7312A47C74}"/>
                </a:ext>
              </a:extLst>
            </p:cNvPr>
            <p:cNvSpPr txBox="1"/>
            <p:nvPr/>
          </p:nvSpPr>
          <p:spPr>
            <a:xfrm>
              <a:off x="6345516" y="1015484"/>
              <a:ext cx="1519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Chi (BM 2023)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33E714-84B0-7F9A-E30B-34731B169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9499" y="1451872"/>
              <a:ext cx="2239205" cy="879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9749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EC7E567-AFD7-0097-B751-C54CF0508A79}"/>
              </a:ext>
            </a:extLst>
          </p:cNvPr>
          <p:cNvGrpSpPr/>
          <p:nvPr/>
        </p:nvGrpSpPr>
        <p:grpSpPr>
          <a:xfrm>
            <a:off x="9026091" y="231707"/>
            <a:ext cx="3109912" cy="2403797"/>
            <a:chOff x="4796959" y="1213461"/>
            <a:chExt cx="3109912" cy="240379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C03794B-9680-7457-9F82-DF318E107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6959" y="1213461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9F1A43-572B-C4DB-5D5E-FE4C1B520543}"/>
                </a:ext>
              </a:extLst>
            </p:cNvPr>
            <p:cNvSpPr txBox="1"/>
            <p:nvPr/>
          </p:nvSpPr>
          <p:spPr>
            <a:xfrm>
              <a:off x="5979459" y="1344706"/>
              <a:ext cx="1416423" cy="376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ED7D6-D96E-F1E0-3838-B2AF05DB847B}"/>
              </a:ext>
            </a:extLst>
          </p:cNvPr>
          <p:cNvGrpSpPr/>
          <p:nvPr/>
        </p:nvGrpSpPr>
        <p:grpSpPr>
          <a:xfrm>
            <a:off x="6308945" y="231707"/>
            <a:ext cx="3109914" cy="2403798"/>
            <a:chOff x="5369752" y="142807"/>
            <a:chExt cx="3109914" cy="240379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AE49200-0F33-4523-B7AA-5F984932E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52" y="142807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3B0904-7F16-C3AA-A2CE-4E7BEEDC70BE}"/>
                </a:ext>
              </a:extLst>
            </p:cNvPr>
            <p:cNvSpPr txBox="1"/>
            <p:nvPr/>
          </p:nvSpPr>
          <p:spPr>
            <a:xfrm>
              <a:off x="6417782" y="3905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38B56FA-237A-52F6-44AF-8AD8514B5DD3}"/>
              </a:ext>
            </a:extLst>
          </p:cNvPr>
          <p:cNvGrpSpPr/>
          <p:nvPr/>
        </p:nvGrpSpPr>
        <p:grpSpPr>
          <a:xfrm>
            <a:off x="3656464" y="231707"/>
            <a:ext cx="3109913" cy="2403797"/>
            <a:chOff x="2851617" y="142807"/>
            <a:chExt cx="3109913" cy="240379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03CB64E-943D-387E-8DBF-3875AAA79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1617" y="142807"/>
              <a:ext cx="3109913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42DFCC-4790-4294-DD7B-A07CBA1EEC43}"/>
                </a:ext>
              </a:extLst>
            </p:cNvPr>
            <p:cNvSpPr txBox="1"/>
            <p:nvPr/>
          </p:nvSpPr>
          <p:spPr>
            <a:xfrm>
              <a:off x="3899647" y="4847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7DED53-1C11-49CF-6F65-AB5B2A3F04FE}"/>
              </a:ext>
            </a:extLst>
          </p:cNvPr>
          <p:cNvGrpSpPr/>
          <p:nvPr/>
        </p:nvGrpSpPr>
        <p:grpSpPr>
          <a:xfrm>
            <a:off x="1003984" y="231707"/>
            <a:ext cx="3109912" cy="2403797"/>
            <a:chOff x="368394" y="1128296"/>
            <a:chExt cx="3109912" cy="240379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E78F413-3E6D-56E3-53A3-3F29775E1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94" y="1128296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6B7C77-62F3-1C18-8307-1D2572C12539}"/>
                </a:ext>
              </a:extLst>
            </p:cNvPr>
            <p:cNvSpPr txBox="1"/>
            <p:nvPr/>
          </p:nvSpPr>
          <p:spPr>
            <a:xfrm>
              <a:off x="1667435" y="14702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B44EA5-9F0A-1015-516F-87A466C18B8A}"/>
              </a:ext>
            </a:extLst>
          </p:cNvPr>
          <p:cNvGrpSpPr/>
          <p:nvPr/>
        </p:nvGrpSpPr>
        <p:grpSpPr>
          <a:xfrm>
            <a:off x="7893489" y="2199358"/>
            <a:ext cx="2937510" cy="2270539"/>
            <a:chOff x="3674846" y="4320986"/>
            <a:chExt cx="2937510" cy="227053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D2657CF-2DB3-49AC-0631-E555F4744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4846" y="4320986"/>
              <a:ext cx="2937510" cy="227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95BF40-2D5C-44FB-D2EA-B62E618691C8}"/>
                </a:ext>
              </a:extLst>
            </p:cNvPr>
            <p:cNvSpPr txBox="1"/>
            <p:nvPr/>
          </p:nvSpPr>
          <p:spPr>
            <a:xfrm>
              <a:off x="4794397" y="44695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6A0CFF-D4E8-7099-6200-21F59D02DD88}"/>
              </a:ext>
            </a:extLst>
          </p:cNvPr>
          <p:cNvGrpSpPr/>
          <p:nvPr/>
        </p:nvGrpSpPr>
        <p:grpSpPr>
          <a:xfrm>
            <a:off x="5254745" y="2182286"/>
            <a:ext cx="3105594" cy="2400459"/>
            <a:chOff x="1781646" y="4355753"/>
            <a:chExt cx="3105594" cy="240045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50CB2A0B-0292-8D6B-7E6C-CF2EB586D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646" y="4355753"/>
              <a:ext cx="3105594" cy="2400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0A25C8-9C53-4B51-C44F-8E18DC1E8928}"/>
                </a:ext>
              </a:extLst>
            </p:cNvPr>
            <p:cNvSpPr txBox="1"/>
            <p:nvPr/>
          </p:nvSpPr>
          <p:spPr>
            <a:xfrm>
              <a:off x="3082691" y="4589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7D4587-9DBD-B9E6-B1F0-35D20AECFEBE}"/>
              </a:ext>
            </a:extLst>
          </p:cNvPr>
          <p:cNvGrpSpPr/>
          <p:nvPr/>
        </p:nvGrpSpPr>
        <p:grpSpPr>
          <a:xfrm>
            <a:off x="2628607" y="2178947"/>
            <a:ext cx="3109914" cy="2403798"/>
            <a:chOff x="-39155" y="4355753"/>
            <a:chExt cx="3109914" cy="2403798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4FE31190-3136-50FF-1BB6-863A0D76B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155" y="4355753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F60EAA-0286-9B05-4FDB-B8FA39E3979A}"/>
                </a:ext>
              </a:extLst>
            </p:cNvPr>
            <p:cNvSpPr txBox="1"/>
            <p:nvPr/>
          </p:nvSpPr>
          <p:spPr>
            <a:xfrm>
              <a:off x="1147334" y="46670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6A7E9F-09A9-AC5B-990E-60EA785A1709}"/>
              </a:ext>
            </a:extLst>
          </p:cNvPr>
          <p:cNvGrpSpPr/>
          <p:nvPr/>
        </p:nvGrpSpPr>
        <p:grpSpPr>
          <a:xfrm>
            <a:off x="6308945" y="4244448"/>
            <a:ext cx="2812691" cy="2174061"/>
            <a:chOff x="8974513" y="4616824"/>
            <a:chExt cx="2429952" cy="1878224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5321BAF-CA35-A43C-E6C7-1C9069C00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4513" y="4616824"/>
              <a:ext cx="2429952" cy="18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A2C717-CA0F-C78F-7D9C-53937E41B120}"/>
                </a:ext>
              </a:extLst>
            </p:cNvPr>
            <p:cNvSpPr txBox="1"/>
            <p:nvPr/>
          </p:nvSpPr>
          <p:spPr>
            <a:xfrm>
              <a:off x="9699812" y="49574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4BDD3B-411B-AC6E-9F15-0F97DF8641B9}"/>
              </a:ext>
            </a:extLst>
          </p:cNvPr>
          <p:cNvGrpSpPr/>
          <p:nvPr/>
        </p:nvGrpSpPr>
        <p:grpSpPr>
          <a:xfrm>
            <a:off x="3916023" y="4244449"/>
            <a:ext cx="2812692" cy="2174061"/>
            <a:chOff x="6783202" y="4616824"/>
            <a:chExt cx="2429954" cy="1878225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DD9EA35D-B733-B1AA-6A6D-93DC9FA05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3202" y="4616824"/>
              <a:ext cx="2429954" cy="187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6FA3CB-5B54-6DE3-98EC-42110DBC05EE}"/>
                </a:ext>
              </a:extLst>
            </p:cNvPr>
            <p:cNvSpPr txBox="1"/>
            <p:nvPr/>
          </p:nvSpPr>
          <p:spPr>
            <a:xfrm>
              <a:off x="7691718" y="48857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pic>
        <p:nvPicPr>
          <p:cNvPr id="1046" name="Picture 22">
            <a:extLst>
              <a:ext uri="{FF2B5EF4-FFF2-40B4-BE49-F238E27FC236}">
                <a16:creationId xmlns:a16="http://schemas.microsoft.com/office/drawing/2014/main" id="{A708CCB0-04AD-2118-FDEE-86FC10A3D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7" y="4343284"/>
            <a:ext cx="3378356" cy="251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918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6CDEB5C-C04B-3FD9-0120-289E653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4" y="2365000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8EB57-0A02-D972-A604-B321A26E0D61}"/>
              </a:ext>
            </a:extLst>
          </p:cNvPr>
          <p:cNvSpPr txBox="1"/>
          <p:nvPr/>
        </p:nvSpPr>
        <p:spPr>
          <a:xfrm>
            <a:off x="4903694" y="233082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 fits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DC4AF7-4575-55AB-BFB7-6D303911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1002226"/>
            <a:ext cx="4230199" cy="32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0F2F076-6E9B-DF73-C34F-D258C3F25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3784973"/>
            <a:ext cx="4069175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EFF444-2D42-E588-9951-66E6EBBD90FA}"/>
              </a:ext>
            </a:extLst>
          </p:cNvPr>
          <p:cNvSpPr/>
          <p:nvPr/>
        </p:nvSpPr>
        <p:spPr>
          <a:xfrm>
            <a:off x="8184776" y="2365000"/>
            <a:ext cx="2725271" cy="1615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pNFH</a:t>
            </a:r>
            <a:r>
              <a:rPr lang="en-US" dirty="0"/>
              <a:t> P study next slide</a:t>
            </a:r>
          </a:p>
        </p:txBody>
      </p:sp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3ABD392-B6EE-B288-00C2-070163E4E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03" y="1699840"/>
            <a:ext cx="5326056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4CDA62E0-88C6-ED06-24EF-1259B8A7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9840"/>
            <a:ext cx="5326055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375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76212D3-F199-EC8C-935F-140DD3B4F5E9}"/>
              </a:ext>
            </a:extLst>
          </p:cNvPr>
          <p:cNvGrpSpPr/>
          <p:nvPr/>
        </p:nvGrpSpPr>
        <p:grpSpPr>
          <a:xfrm>
            <a:off x="165188" y="2302602"/>
            <a:ext cx="2477492" cy="2279421"/>
            <a:chOff x="3153107" y="3661309"/>
            <a:chExt cx="3169351" cy="2915968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AEB1A15-FD60-8760-F0C6-7EA06D9D9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3107" y="4083361"/>
              <a:ext cx="3169351" cy="2493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539206-0BCB-1044-60AE-F1D85F84E6D4}"/>
                </a:ext>
              </a:extLst>
            </p:cNvPr>
            <p:cNvSpPr txBox="1"/>
            <p:nvPr/>
          </p:nvSpPr>
          <p:spPr>
            <a:xfrm>
              <a:off x="3798252" y="3661309"/>
              <a:ext cx="2173151" cy="472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pHb60v10_PKR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AF07FD-8A85-6AD8-C233-9E16F9F92C68}"/>
              </a:ext>
            </a:extLst>
          </p:cNvPr>
          <p:cNvGrpSpPr/>
          <p:nvPr/>
        </p:nvGrpSpPr>
        <p:grpSpPr>
          <a:xfrm>
            <a:off x="165188" y="118745"/>
            <a:ext cx="2477492" cy="2244514"/>
            <a:chOff x="1026009" y="3286373"/>
            <a:chExt cx="3444486" cy="31205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DBD3F68-2774-62AC-E8C9-EC81E71E9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009" y="3696533"/>
              <a:ext cx="3444486" cy="271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B198C6-9E50-CA24-1C9F-50B8053D143B}"/>
                </a:ext>
              </a:extLst>
            </p:cNvPr>
            <p:cNvSpPr txBox="1"/>
            <p:nvPr/>
          </p:nvSpPr>
          <p:spPr>
            <a:xfrm>
              <a:off x="1727160" y="3286373"/>
              <a:ext cx="2384540" cy="513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pHb60v15_PKR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E9B3D9E-890E-1E27-A7FF-79B8272AEB66}"/>
              </a:ext>
            </a:extLst>
          </p:cNvPr>
          <p:cNvGrpSpPr/>
          <p:nvPr/>
        </p:nvGrpSpPr>
        <p:grpSpPr>
          <a:xfrm>
            <a:off x="2718226" y="2430534"/>
            <a:ext cx="2477493" cy="2170197"/>
            <a:chOff x="6067615" y="3962400"/>
            <a:chExt cx="3169353" cy="277624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E31E537-9871-1A5F-D7FC-E061625ECF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15" y="4244725"/>
              <a:ext cx="3169353" cy="2493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A4EBD6-049F-3D95-5D6D-E7FEA04A3D97}"/>
                </a:ext>
              </a:extLst>
            </p:cNvPr>
            <p:cNvSpPr txBox="1"/>
            <p:nvPr/>
          </p:nvSpPr>
          <p:spPr>
            <a:xfrm>
              <a:off x="7017611" y="3962400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BDC932-DAE5-1DC4-8DCA-977192E1880E}"/>
              </a:ext>
            </a:extLst>
          </p:cNvPr>
          <p:cNvGrpSpPr/>
          <p:nvPr/>
        </p:nvGrpSpPr>
        <p:grpSpPr>
          <a:xfrm>
            <a:off x="2718226" y="193062"/>
            <a:ext cx="2477494" cy="2170197"/>
            <a:chOff x="8911247" y="3948891"/>
            <a:chExt cx="3169354" cy="2776242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2C7D691-5CA0-A3D9-95C9-69097879F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1247" y="4231215"/>
              <a:ext cx="3169354" cy="2493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3A3289-242F-7497-FB54-1D3DE5CE0B2D}"/>
                </a:ext>
              </a:extLst>
            </p:cNvPr>
            <p:cNvSpPr txBox="1"/>
            <p:nvPr/>
          </p:nvSpPr>
          <p:spPr>
            <a:xfrm>
              <a:off x="9898785" y="3948891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</a:t>
              </a:r>
            </a:p>
          </p:txBody>
        </p: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D8D87E5-0641-0554-C735-2A9D8EDC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814" y="193062"/>
            <a:ext cx="5203845" cy="293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DFF199-A330-06B9-05EA-318C809E7F77}"/>
              </a:ext>
            </a:extLst>
          </p:cNvPr>
          <p:cNvSpPr txBox="1"/>
          <p:nvPr/>
        </p:nvSpPr>
        <p:spPr>
          <a:xfrm>
            <a:off x="6043553" y="3441313"/>
            <a:ext cx="59832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PKR identified as amino acids with high discrepancies between </a:t>
            </a:r>
            <a:r>
              <a:rPr lang="en-US" dirty="0" err="1"/>
              <a:t>expt</a:t>
            </a:r>
            <a:r>
              <a:rPr lang="en-US" dirty="0"/>
              <a:t> and </a:t>
            </a:r>
            <a:r>
              <a:rPr lang="en-US" dirty="0" err="1"/>
              <a:t>Zhulina</a:t>
            </a:r>
            <a:r>
              <a:rPr lang="en-US" dirty="0"/>
              <a:t>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 isolated and good trend (change P to max, 2.25)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though better H, some conformational changes. Try to avoid by decreasing </a:t>
            </a:r>
            <a:r>
              <a:rPr lang="en-US" dirty="0">
                <a:solidFill>
                  <a:srgbClr val="FF0000"/>
                </a:solidFill>
              </a:rPr>
              <a:t>(in prog).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Single outer peak may not be bad— “flower” conf?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 the very least, increase high cs height and check NFHD2 (and eventually NFL, NFM)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effect does not ruin NFH(D2) (</a:t>
            </a:r>
            <a:r>
              <a:rPr lang="en-US" dirty="0">
                <a:solidFill>
                  <a:srgbClr val="FF0000"/>
                </a:solidFill>
              </a:rPr>
              <a:t>after screening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0331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9671D-786D-AA1C-29FD-0E4B24908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33B909-10BA-6C22-50AF-A65F66F1A96D}"/>
              </a:ext>
            </a:extLst>
          </p:cNvPr>
          <p:cNvSpPr txBox="1"/>
          <p:nvPr/>
        </p:nvSpPr>
        <p:spPr>
          <a:xfrm>
            <a:off x="10023125" y="1386441"/>
            <a:ext cx="17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rat (32:3[9])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4BA093-DDC5-5E4D-EB1F-261A3F59A2A0}"/>
              </a:ext>
            </a:extLst>
          </p:cNvPr>
          <p:cNvSpPr txBox="1"/>
          <p:nvPr/>
        </p:nvSpPr>
        <p:spPr>
          <a:xfrm>
            <a:off x="231658" y="210393"/>
            <a:ext cx="221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pM</a:t>
            </a:r>
            <a:r>
              <a:rPr lang="en-US" b="1" dirty="0"/>
              <a:t> mouse (32:4[10])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AE427D-B06D-9C86-4E30-3603E13F8788}"/>
              </a:ext>
            </a:extLst>
          </p:cNvPr>
          <p:cNvSpPr txBox="1"/>
          <p:nvPr/>
        </p:nvSpPr>
        <p:spPr>
          <a:xfrm>
            <a:off x="129494" y="4507914"/>
            <a:ext cx="220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bovine (32:4[10])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6CF1F3-42CD-477F-DF5B-2B26C8ACC743}"/>
              </a:ext>
            </a:extLst>
          </p:cNvPr>
          <p:cNvSpPr txBox="1"/>
          <p:nvPr/>
        </p:nvSpPr>
        <p:spPr>
          <a:xfrm>
            <a:off x="2495854" y="4507914"/>
            <a:ext cx="220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bovine (34:4[8])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8CD0CD-660B-6BE7-5E50-B62D0B13210D}"/>
              </a:ext>
            </a:extLst>
          </p:cNvPr>
          <p:cNvSpPr txBox="1"/>
          <p:nvPr/>
        </p:nvSpPr>
        <p:spPr>
          <a:xfrm>
            <a:off x="4627944" y="4532861"/>
            <a:ext cx="2104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pM</a:t>
            </a:r>
            <a:r>
              <a:rPr lang="en-US" b="1" dirty="0"/>
              <a:t> bovine (38:4[9])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21159E-8F10-2779-6A5A-784814DF01DB}"/>
              </a:ext>
            </a:extLst>
          </p:cNvPr>
          <p:cNvSpPr txBox="1"/>
          <p:nvPr/>
        </p:nvSpPr>
        <p:spPr>
          <a:xfrm>
            <a:off x="2432270" y="210393"/>
            <a:ext cx="215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mouse (34:4[10])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DE7D06-9317-09FD-5311-96B65FD6A661}"/>
              </a:ext>
            </a:extLst>
          </p:cNvPr>
          <p:cNvSpPr txBox="1"/>
          <p:nvPr/>
        </p:nvSpPr>
        <p:spPr>
          <a:xfrm>
            <a:off x="4618437" y="223801"/>
            <a:ext cx="215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mouse (38:4[10])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C9A285D-121A-A4CC-9D7D-75AC12148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9" y="519999"/>
            <a:ext cx="2540898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74E3920-E392-3340-84A3-1748BD257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618" y="533186"/>
            <a:ext cx="2540899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85DE5DA-497F-D364-2D74-671B3E00B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766" y="546594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F918FA6-5DC0-AC00-6CB5-EFCBA94BB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7" y="2640921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D8F26E1-0C10-285F-0E09-A48E06C0B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794" y="2626466"/>
            <a:ext cx="2540898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800E0D2B-6CDD-DCB7-344F-8F3570C42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939" y="2667459"/>
            <a:ext cx="2540899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BCC823-8D0E-90FB-0FBF-41D57A9E7F9F}"/>
              </a:ext>
            </a:extLst>
          </p:cNvPr>
          <p:cNvSpPr txBox="1"/>
          <p:nvPr/>
        </p:nvSpPr>
        <p:spPr>
          <a:xfrm>
            <a:off x="231658" y="2361866"/>
            <a:ext cx="208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human (32:4[9])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04570B-E2A5-A710-FB89-3F16643CFB8A}"/>
              </a:ext>
            </a:extLst>
          </p:cNvPr>
          <p:cNvSpPr txBox="1"/>
          <p:nvPr/>
        </p:nvSpPr>
        <p:spPr>
          <a:xfrm>
            <a:off x="4638471" y="2401290"/>
            <a:ext cx="2141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human (38:4[6])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D433A3-E70B-7CC5-F2A0-EB093DE8479D}"/>
              </a:ext>
            </a:extLst>
          </p:cNvPr>
          <p:cNvSpPr txBox="1"/>
          <p:nvPr/>
        </p:nvSpPr>
        <p:spPr>
          <a:xfrm>
            <a:off x="2430664" y="2369678"/>
            <a:ext cx="214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pM</a:t>
            </a:r>
            <a:r>
              <a:rPr lang="en-US" b="1" dirty="0"/>
              <a:t> human (34:4[7])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82B6AB82-6563-388B-B058-ED3EC4B64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4" y="4875377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538DA0D7-B669-930A-A9E1-45B81B86B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751" y="4888785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B15AAC25-F025-6AA2-0975-F534049B3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424" y="4888785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947CB868-9E8F-02DA-39D9-552C2349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770" y="1692034"/>
            <a:ext cx="2540898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1EAE38F-0613-322A-41FB-087D14A05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268" y="554888"/>
            <a:ext cx="2540897" cy="186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54293A0F-C058-68D2-EC38-D8F10822F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036" y="2739010"/>
            <a:ext cx="2540897" cy="186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3C2DE75E-CD6B-32D3-4D64-62B5952AB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005" y="3674165"/>
            <a:ext cx="2540897" cy="186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D7FFDF3C-E7E1-14C7-086E-44B817BE5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639" y="4898921"/>
            <a:ext cx="2552225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79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239D75B-9E6B-9BF8-A91D-9FCFA50A5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" y="414334"/>
            <a:ext cx="5607143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82C275-2C47-24DF-8741-DF7C8A29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59" y="638451"/>
            <a:ext cx="5287679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8E6487F-4B0E-04AF-335F-1885E7DBA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129" y="3877234"/>
            <a:ext cx="4971742" cy="280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832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2B22ABA-7B73-F5CD-6DF5-D10AD50C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0" y="116542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39AED74-EAF5-2CF9-E41A-4F289D7B0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55" y="173016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B778F30-7157-5179-92F3-B304E92A0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51" y="246529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F75FB6A-F448-160E-1FEE-CA92340D48F3}"/>
              </a:ext>
            </a:extLst>
          </p:cNvPr>
          <p:cNvGrpSpPr/>
          <p:nvPr/>
        </p:nvGrpSpPr>
        <p:grpSpPr>
          <a:xfrm>
            <a:off x="7559285" y="4458541"/>
            <a:ext cx="4632715" cy="2399460"/>
            <a:chOff x="7559285" y="4243388"/>
            <a:chExt cx="4632715" cy="2399460"/>
          </a:xfrm>
        </p:grpSpPr>
        <p:pic>
          <p:nvPicPr>
            <p:cNvPr id="2" name="Picture 14">
              <a:extLst>
                <a:ext uri="{FF2B5EF4-FFF2-40B4-BE49-F238E27FC236}">
                  <a16:creationId xmlns:a16="http://schemas.microsoft.com/office/drawing/2014/main" id="{D27D81CE-3548-0353-1FFF-DB4DBA62B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29"/>
            <a:stretch/>
          </p:blipFill>
          <p:spPr bwMode="auto">
            <a:xfrm>
              <a:off x="7559285" y="4243388"/>
              <a:ext cx="4632715" cy="239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D09EF7-2C9F-5CE5-55BD-24FE3667F318}"/>
                </a:ext>
              </a:extLst>
            </p:cNvPr>
            <p:cNvSpPr/>
            <p:nvPr/>
          </p:nvSpPr>
          <p:spPr>
            <a:xfrm>
              <a:off x="11447929" y="6051177"/>
              <a:ext cx="744071" cy="28687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Pr100</a:t>
              </a: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BC4C43-8F19-4075-6054-C58DCAB9A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569" y="250423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53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0B33B3-721D-41EE-DCDA-09E5E263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9" y="3576527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B50A64-B0E8-4954-2B0F-92398FA95479}"/>
              </a:ext>
            </a:extLst>
          </p:cNvPr>
          <p:cNvGrpSpPr/>
          <p:nvPr/>
        </p:nvGrpSpPr>
        <p:grpSpPr>
          <a:xfrm>
            <a:off x="843667" y="2245387"/>
            <a:ext cx="2033629" cy="1354099"/>
            <a:chOff x="4295595" y="3220302"/>
            <a:chExt cx="4218677" cy="2809021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BFE43A23-C983-3CCA-61A2-580BE00B2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2">
              <a:extLst>
                <a:ext uri="{FF2B5EF4-FFF2-40B4-BE49-F238E27FC236}">
                  <a16:creationId xmlns:a16="http://schemas.microsoft.com/office/drawing/2014/main" id="{22C4B55B-D04B-714B-6DDD-5206C24BDF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250E73-ECCC-4F79-D80A-BA350DAB2E80}"/>
              </a:ext>
            </a:extLst>
          </p:cNvPr>
          <p:cNvGrpSpPr/>
          <p:nvPr/>
        </p:nvGrpSpPr>
        <p:grpSpPr>
          <a:xfrm>
            <a:off x="768099" y="5026307"/>
            <a:ext cx="8268325" cy="1554617"/>
            <a:chOff x="396815" y="4224676"/>
            <a:chExt cx="10748513" cy="2020944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51AA6DA-E249-A922-066C-D63082D11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3D92B92C-D57E-AAD2-5627-D734582E4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7915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20BD4-848D-14B1-94C8-9F2A1C61DD86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approaching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8CFE7-955B-DC42-7817-15247907C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" t="12845"/>
          <a:stretch/>
        </p:blipFill>
        <p:spPr>
          <a:xfrm>
            <a:off x="559793" y="2028841"/>
            <a:ext cx="7653366" cy="3435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19F40-6B03-D232-BBF6-839D28FF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50" y="2384611"/>
            <a:ext cx="3212257" cy="27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8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47EC7B-B02F-1126-C672-E119F97D6394}"/>
              </a:ext>
            </a:extLst>
          </p:cNvPr>
          <p:cNvSpPr txBox="1"/>
          <p:nvPr/>
        </p:nvSpPr>
        <p:spPr>
          <a:xfrm>
            <a:off x="371475" y="335607"/>
            <a:ext cx="572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Summary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8C04D59-6767-C682-C2DF-E55C40BC3BF2}"/>
              </a:ext>
            </a:extLst>
          </p:cNvPr>
          <p:cNvGrpSpPr/>
          <p:nvPr/>
        </p:nvGrpSpPr>
        <p:grpSpPr>
          <a:xfrm>
            <a:off x="2989735" y="1815751"/>
            <a:ext cx="2846090" cy="927215"/>
            <a:chOff x="872502" y="1124755"/>
            <a:chExt cx="2971800" cy="96817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48E317FF-FE2D-CF4C-F796-3480D1BDEC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502" y="1376905"/>
              <a:ext cx="2971800" cy="716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EE83364-5BE2-8E76-EA03-FCE4E06DEE9E}"/>
                </a:ext>
              </a:extLst>
            </p:cNvPr>
            <p:cNvSpPr txBox="1"/>
            <p:nvPr/>
          </p:nvSpPr>
          <p:spPr>
            <a:xfrm>
              <a:off x="1806612" y="1124755"/>
              <a:ext cx="942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Mouse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E3F54-E335-57F2-7730-F94228FC5A6C}"/>
              </a:ext>
            </a:extLst>
          </p:cNvPr>
          <p:cNvGrpSpPr/>
          <p:nvPr/>
        </p:nvGrpSpPr>
        <p:grpSpPr>
          <a:xfrm>
            <a:off x="5835827" y="1815752"/>
            <a:ext cx="3207379" cy="927215"/>
            <a:chOff x="4138613" y="1206385"/>
            <a:chExt cx="3207379" cy="92721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60EB96-BAB2-8631-5C71-11BCBA8C87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8613" y="1417580"/>
              <a:ext cx="3207379" cy="716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CD8A9F-880F-5057-873A-E37A36DE3D7C}"/>
                </a:ext>
              </a:extLst>
            </p:cNvPr>
            <p:cNvSpPr txBox="1"/>
            <p:nvPr/>
          </p:nvSpPr>
          <p:spPr>
            <a:xfrm>
              <a:off x="5270814" y="1206385"/>
              <a:ext cx="942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Human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13ACE0D-1A80-0C18-299A-8B47C2E1C292}"/>
              </a:ext>
            </a:extLst>
          </p:cNvPr>
          <p:cNvGrpSpPr/>
          <p:nvPr/>
        </p:nvGrpSpPr>
        <p:grpSpPr>
          <a:xfrm>
            <a:off x="8955922" y="1815752"/>
            <a:ext cx="3207380" cy="937269"/>
            <a:chOff x="7598403" y="1206385"/>
            <a:chExt cx="3207380" cy="937269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D3658FF4-BA97-7BB6-D5C7-45A9FFCFA4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8403" y="1417580"/>
              <a:ext cx="3207380" cy="726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DF229F-B9B5-199D-B7CA-42B2B55C5DF1}"/>
                </a:ext>
              </a:extLst>
            </p:cNvPr>
            <p:cNvSpPr txBox="1"/>
            <p:nvPr/>
          </p:nvSpPr>
          <p:spPr>
            <a:xfrm>
              <a:off x="8734095" y="1206385"/>
              <a:ext cx="942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Bovine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928A839-C77A-46FB-CF6B-27D17F173D81}"/>
              </a:ext>
            </a:extLst>
          </p:cNvPr>
          <p:cNvGrpSpPr/>
          <p:nvPr/>
        </p:nvGrpSpPr>
        <p:grpSpPr>
          <a:xfrm>
            <a:off x="8967" y="1800128"/>
            <a:ext cx="2971801" cy="964162"/>
            <a:chOff x="46630" y="1214240"/>
            <a:chExt cx="2971801" cy="964162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176D86AA-2E84-BC62-AC79-7D8EEC3238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30" y="1462382"/>
              <a:ext cx="2971801" cy="716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1B43A3A-AB63-456C-837F-44134A635004}"/>
                </a:ext>
              </a:extLst>
            </p:cNvPr>
            <p:cNvSpPr txBox="1"/>
            <p:nvPr/>
          </p:nvSpPr>
          <p:spPr>
            <a:xfrm>
              <a:off x="108279" y="1214240"/>
              <a:ext cx="2901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Rat   </a:t>
              </a:r>
              <a:r>
                <a:rPr lang="en-US" sz="1400" dirty="0"/>
                <a:t>(non-</a:t>
              </a:r>
              <a:r>
                <a:rPr lang="en-US" sz="1400" dirty="0" err="1"/>
                <a:t>phos</a:t>
              </a:r>
              <a:r>
                <a:rPr lang="en-US" sz="1400" dirty="0"/>
                <a:t> top, </a:t>
              </a:r>
              <a:r>
                <a:rPr lang="en-US" sz="1400" dirty="0" err="1"/>
                <a:t>phos</a:t>
              </a:r>
              <a:r>
                <a:rPr lang="en-US" sz="1400" dirty="0"/>
                <a:t> bot)</a:t>
              </a:r>
            </a:p>
          </p:txBody>
        </p:sp>
      </p:grp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57C872F-2187-7C25-1718-DDA636321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6403"/>
            <a:ext cx="2971801" cy="74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8BD19E92-B9F5-E56E-B845-31ED306CD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543" y="2605677"/>
            <a:ext cx="2846090" cy="710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EBC28EC9-FB14-37EE-B426-7306376E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825" y="2592495"/>
            <a:ext cx="3207379" cy="72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>
            <a:extLst>
              <a:ext uri="{FF2B5EF4-FFF2-40B4-BE49-F238E27FC236}">
                <a16:creationId xmlns:a16="http://schemas.microsoft.com/office/drawing/2014/main" id="{CE943F43-31C5-95DE-A3A1-5F7170168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5922" y="2592819"/>
            <a:ext cx="3169715" cy="72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>
            <a:extLst>
              <a:ext uri="{FF2B5EF4-FFF2-40B4-BE49-F238E27FC236}">
                <a16:creationId xmlns:a16="http://schemas.microsoft.com/office/drawing/2014/main" id="{E486EC35-8E70-0898-A4CA-5D4CB451D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853" y="4369860"/>
            <a:ext cx="3397944" cy="248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24B4CFE-F7C7-4C82-66CD-68C673218F64}"/>
              </a:ext>
            </a:extLst>
          </p:cNvPr>
          <p:cNvSpPr txBox="1"/>
          <p:nvPr/>
        </p:nvSpPr>
        <p:spPr>
          <a:xfrm>
            <a:off x="3171842" y="3833644"/>
            <a:ext cx="6006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Pure NFM brushes at grafting density 0.0278 c/nm2, 150 mM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D120BD9-0827-7F47-9934-98777AB28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26" y="4348536"/>
            <a:ext cx="3397944" cy="248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71887BB-F06A-0307-C34D-FE9BC247A7A9}"/>
              </a:ext>
            </a:extLst>
          </p:cNvPr>
          <p:cNvSpPr txBox="1"/>
          <p:nvPr/>
        </p:nvSpPr>
        <p:spPr>
          <a:xfrm>
            <a:off x="371475" y="1369762"/>
            <a:ext cx="11322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Charge densities chosen based on best fit to </a:t>
            </a:r>
            <a:r>
              <a:rPr lang="en-US" sz="1400" i="1" dirty="0" err="1"/>
              <a:t>cusum</a:t>
            </a:r>
            <a:r>
              <a:rPr lang="en-US" sz="1400" i="1" dirty="0"/>
              <a:t>; only qualitative differences in distribution, no effect to comparison between species</a:t>
            </a:r>
          </a:p>
        </p:txBody>
      </p:sp>
      <p:pic>
        <p:nvPicPr>
          <p:cNvPr id="3100" name="Picture 28">
            <a:extLst>
              <a:ext uri="{FF2B5EF4-FFF2-40B4-BE49-F238E27FC236}">
                <a16:creationId xmlns:a16="http://schemas.microsoft.com/office/drawing/2014/main" id="{AA70F098-4579-2F49-59CC-A88EE11E9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003" y="4391185"/>
            <a:ext cx="3368822" cy="246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761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B8B2830-A907-3BDA-F2C9-7FA19726AB78}"/>
              </a:ext>
            </a:extLst>
          </p:cNvPr>
          <p:cNvGrpSpPr/>
          <p:nvPr/>
        </p:nvGrpSpPr>
        <p:grpSpPr>
          <a:xfrm>
            <a:off x="7541639" y="129724"/>
            <a:ext cx="3661196" cy="3103153"/>
            <a:chOff x="7584365" y="767282"/>
            <a:chExt cx="3661196" cy="310315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26B2763-C78A-F1A4-6A49-50B0E94259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4365" y="1040525"/>
              <a:ext cx="3661196" cy="2829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4F084B3-BC36-149C-A05C-A8920EE3A116}"/>
                </a:ext>
              </a:extLst>
            </p:cNvPr>
            <p:cNvSpPr txBox="1"/>
            <p:nvPr/>
          </p:nvSpPr>
          <p:spPr>
            <a:xfrm>
              <a:off x="8339959" y="767282"/>
              <a:ext cx="2632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7:3:2, non-</a:t>
              </a:r>
              <a:r>
                <a:rPr lang="en-US" dirty="0" err="1"/>
                <a:t>phos</a:t>
              </a:r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19A166E-A555-8145-1816-C63352C8405C}"/>
              </a:ext>
            </a:extLst>
          </p:cNvPr>
          <p:cNvSpPr txBox="1"/>
          <p:nvPr/>
        </p:nvSpPr>
        <p:spPr>
          <a:xfrm>
            <a:off x="189454" y="129724"/>
            <a:ext cx="2632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Cs = 150 mM (all)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AB2A47-ABDF-9765-3732-E61B37A83BB1}"/>
              </a:ext>
            </a:extLst>
          </p:cNvPr>
          <p:cNvGrpSpPr/>
          <p:nvPr/>
        </p:nvGrpSpPr>
        <p:grpSpPr>
          <a:xfrm>
            <a:off x="7577502" y="3340487"/>
            <a:ext cx="3661197" cy="3114546"/>
            <a:chOff x="8171020" y="3499581"/>
            <a:chExt cx="3661197" cy="3114546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3D7076C8-5585-4B36-0847-FABDFB8108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1020" y="3784216"/>
              <a:ext cx="3661197" cy="2829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3C1515-4DF0-DA68-90CF-8AF977C4933D}"/>
                </a:ext>
              </a:extLst>
            </p:cNvPr>
            <p:cNvSpPr txBox="1"/>
            <p:nvPr/>
          </p:nvSpPr>
          <p:spPr>
            <a:xfrm>
              <a:off x="8926614" y="3499581"/>
              <a:ext cx="2632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7:3:2, (all) </a:t>
              </a:r>
              <a:r>
                <a:rPr lang="en-US" dirty="0" err="1"/>
                <a:t>phos</a:t>
              </a:r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05A3C0A-BCC1-098E-BD39-65BC7A33D7B0}"/>
              </a:ext>
            </a:extLst>
          </p:cNvPr>
          <p:cNvSpPr txBox="1"/>
          <p:nvPr/>
        </p:nvSpPr>
        <p:spPr>
          <a:xfrm>
            <a:off x="655618" y="6135735"/>
            <a:ext cx="6859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Picked mixtures based on similarity to ternary brush morphology – speaks to the role of charge density near the surface (here, from NFL)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9A7A41-9DF4-9A19-7CEA-F700DDE7305D}"/>
              </a:ext>
            </a:extLst>
          </p:cNvPr>
          <p:cNvGrpSpPr/>
          <p:nvPr/>
        </p:nvGrpSpPr>
        <p:grpSpPr>
          <a:xfrm>
            <a:off x="4020980" y="766383"/>
            <a:ext cx="2959377" cy="2574105"/>
            <a:chOff x="2859022" y="1335521"/>
            <a:chExt cx="3148881" cy="27389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16B3267-67B5-6AEC-54DB-B19CAEB71E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9022" y="1640541"/>
              <a:ext cx="3148881" cy="2433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8660B8-4A73-5FCE-6CA8-CD5BE829CB58}"/>
                </a:ext>
              </a:extLst>
            </p:cNvPr>
            <p:cNvSpPr txBox="1"/>
            <p:nvPr/>
          </p:nvSpPr>
          <p:spPr>
            <a:xfrm>
              <a:off x="3269885" y="1335521"/>
              <a:ext cx="2632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H—L (25:75)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A9C552-69D4-1470-AC27-62C973826015}"/>
              </a:ext>
            </a:extLst>
          </p:cNvPr>
          <p:cNvGrpSpPr/>
          <p:nvPr/>
        </p:nvGrpSpPr>
        <p:grpSpPr>
          <a:xfrm>
            <a:off x="962754" y="747011"/>
            <a:ext cx="2959379" cy="2558678"/>
            <a:chOff x="709393" y="1626496"/>
            <a:chExt cx="3148883" cy="2722523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6CA6A2DA-6038-98D3-E627-9B85512CC6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393" y="1915100"/>
              <a:ext cx="3148883" cy="2433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9DF843E-5937-B3B0-C0A4-37D69DA551DA}"/>
                </a:ext>
              </a:extLst>
            </p:cNvPr>
            <p:cNvSpPr txBox="1"/>
            <p:nvPr/>
          </p:nvSpPr>
          <p:spPr>
            <a:xfrm>
              <a:off x="1094555" y="1626496"/>
              <a:ext cx="2632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M—L (50:50)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0C9BD06-67A6-414A-6C92-442F156DBC49}"/>
              </a:ext>
            </a:extLst>
          </p:cNvPr>
          <p:cNvGrpSpPr/>
          <p:nvPr/>
        </p:nvGrpSpPr>
        <p:grpSpPr>
          <a:xfrm>
            <a:off x="962754" y="3498603"/>
            <a:ext cx="2959377" cy="2576103"/>
            <a:chOff x="736301" y="3927356"/>
            <a:chExt cx="2959377" cy="2576103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B0844A3-C724-64E4-C155-9A455F8A58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301" y="4216018"/>
              <a:ext cx="2959377" cy="2287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79B3F3-45BC-FB41-22FF-59792AD43E90}"/>
                </a:ext>
              </a:extLst>
            </p:cNvPr>
            <p:cNvSpPr txBox="1"/>
            <p:nvPr/>
          </p:nvSpPr>
          <p:spPr>
            <a:xfrm>
              <a:off x="1098283" y="3927356"/>
              <a:ext cx="2474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M—L (25:75)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F90AC1-B6C5-BE8D-3191-FA0F11ACF6C9}"/>
              </a:ext>
            </a:extLst>
          </p:cNvPr>
          <p:cNvGrpSpPr/>
          <p:nvPr/>
        </p:nvGrpSpPr>
        <p:grpSpPr>
          <a:xfrm>
            <a:off x="4020980" y="3494384"/>
            <a:ext cx="2959377" cy="2580321"/>
            <a:chOff x="4020980" y="3377843"/>
            <a:chExt cx="2959377" cy="2580321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ED8E29E0-9523-B6BE-D00D-C881DAEC0F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0980" y="3670723"/>
              <a:ext cx="2959377" cy="2287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3F2298-9D3C-4EA9-F08F-A4DDA45F42E6}"/>
                </a:ext>
              </a:extLst>
            </p:cNvPr>
            <p:cNvSpPr txBox="1"/>
            <p:nvPr/>
          </p:nvSpPr>
          <p:spPr>
            <a:xfrm>
              <a:off x="4470104" y="3377843"/>
              <a:ext cx="2474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pH—L (25:75)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57241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E7B2490C-F16E-F39F-E506-DA4E3F736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183" y="2327453"/>
            <a:ext cx="3813232" cy="282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0DD448B-D65F-C285-AF8D-284D0EAFF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548" y="3842020"/>
            <a:ext cx="3813232" cy="282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3A7BA07-F0A7-7D17-ED86-252660C50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548" y="501614"/>
            <a:ext cx="3813232" cy="282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23BFD8-F0D5-B162-50FB-3BA2ECBF3D6B}"/>
              </a:ext>
            </a:extLst>
          </p:cNvPr>
          <p:cNvSpPr txBox="1"/>
          <p:nvPr/>
        </p:nvSpPr>
        <p:spPr>
          <a:xfrm>
            <a:off x="189454" y="129724"/>
            <a:ext cx="2632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Cs = 150 mM (all)</a:t>
            </a:r>
          </a:p>
        </p:txBody>
      </p:sp>
    </p:spTree>
    <p:extLst>
      <p:ext uri="{BB962C8B-B14F-4D97-AF65-F5344CB8AC3E}">
        <p14:creationId xmlns:p14="http://schemas.microsoft.com/office/powerpoint/2010/main" val="3647129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91A3A6-34A2-6ACB-0208-C9B5E84420F5}"/>
              </a:ext>
            </a:extLst>
          </p:cNvPr>
          <p:cNvSpPr txBox="1"/>
          <p:nvPr/>
        </p:nvSpPr>
        <p:spPr>
          <a:xfrm>
            <a:off x="1494366" y="72797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NFH:NFL; </a:t>
            </a:r>
            <a:r>
              <a:rPr lang="en-US" dirty="0" err="1"/>
              <a:t>sigma_total</a:t>
            </a:r>
            <a:r>
              <a:rPr lang="en-US" dirty="0"/>
              <a:t> = 0.0344 c/nm2; </a:t>
            </a:r>
            <a:r>
              <a:rPr lang="en-US" dirty="0" err="1"/>
              <a:t>bv</a:t>
            </a:r>
            <a:r>
              <a:rPr lang="en-US" dirty="0"/>
              <a:t> = (0.6, 0.05)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B6D7837-5537-409A-5F37-5C7B943A4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974" y="3751729"/>
            <a:ext cx="2881013" cy="213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648EC2-1316-8174-37D8-3185AF86F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974" y="1341904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857AAA0-F5F9-2C0B-B22A-AE10001F0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564" y="1341903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267E5769-76A9-23CF-547A-893B3ED8E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564" y="3751728"/>
            <a:ext cx="2881013" cy="213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82DD5FC-943F-4844-89A2-E92A5B51C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50" y="1341903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86F9A382-4755-570F-2779-24F485396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50" y="3751727"/>
            <a:ext cx="2881014" cy="213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F19F8C19-BFAC-D54D-3AF7-7E0318A3E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2" y="1341904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8BA2C263-C69C-226E-2985-CE5C25336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9" y="3751727"/>
            <a:ext cx="2881014" cy="213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301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C518E6-980C-A629-3BAF-98EA6AAED8B9}"/>
              </a:ext>
            </a:extLst>
          </p:cNvPr>
          <p:cNvSpPr txBox="1"/>
          <p:nvPr/>
        </p:nvSpPr>
        <p:spPr>
          <a:xfrm>
            <a:off x="1494364" y="81263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</a:t>
            </a:r>
            <a:r>
              <a:rPr lang="en-US" dirty="0" err="1"/>
              <a:t>pNFH:NFL</a:t>
            </a:r>
            <a:r>
              <a:rPr lang="en-US" dirty="0"/>
              <a:t>; </a:t>
            </a:r>
            <a:r>
              <a:rPr lang="en-US" dirty="0" err="1"/>
              <a:t>sigma_total</a:t>
            </a:r>
            <a:r>
              <a:rPr lang="en-US" dirty="0"/>
              <a:t> = 0.0344 c/nm2; </a:t>
            </a:r>
            <a:r>
              <a:rPr lang="en-US" dirty="0" err="1"/>
              <a:t>bv</a:t>
            </a:r>
            <a:r>
              <a:rPr lang="en-US" dirty="0"/>
              <a:t> = [(0.6, 0.15), (0.6, 0.05)]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D2ACC0C-0C81-DFE3-8BE1-919E23A97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71" y="796964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4590725-B610-F3C2-80CE-2FF1CBC30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71" y="3334871"/>
            <a:ext cx="2823882" cy="209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6CD2625-54F5-0894-6986-15E17728A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657" y="3334870"/>
            <a:ext cx="2823884" cy="209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F852D027-85B6-FD15-BD7B-93A1AF497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657" y="796963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376FE044-79B9-FEE1-EE7C-DED9D2B8A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243" y="3334870"/>
            <a:ext cx="2823884" cy="209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AE1046BD-538B-338E-D9F8-9421682BD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243" y="835440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774AE23-3D42-B935-C0DB-38CA85E35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9" y="835440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A1AAC42-ACFE-5AAE-6D80-592F7753E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8" y="3347212"/>
            <a:ext cx="2744601" cy="207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5438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CA8CE6-2846-7F40-35C7-3420E5735C13}"/>
              </a:ext>
            </a:extLst>
          </p:cNvPr>
          <p:cNvSpPr txBox="1"/>
          <p:nvPr/>
        </p:nvSpPr>
        <p:spPr>
          <a:xfrm>
            <a:off x="1494364" y="81263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NFM:NFL; </a:t>
            </a:r>
            <a:r>
              <a:rPr lang="en-US" dirty="0" err="1"/>
              <a:t>sigma_total</a:t>
            </a:r>
            <a:r>
              <a:rPr lang="en-US" dirty="0"/>
              <a:t> = 0.0315 c/nm2; </a:t>
            </a:r>
            <a:r>
              <a:rPr lang="en-US" dirty="0" err="1"/>
              <a:t>bv</a:t>
            </a:r>
            <a:r>
              <a:rPr lang="en-US" dirty="0"/>
              <a:t> = (0.6, 0.05)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B93391-38E0-79AD-12D1-BAD1B73F6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032" y="1171311"/>
            <a:ext cx="2682514" cy="227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E10EC0-7137-B890-F0C1-9CA2A5F77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246" y="3599326"/>
            <a:ext cx="2991908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5B69964-E72F-9FCB-006F-067DF7E10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428" y="3599325"/>
            <a:ext cx="2931846" cy="214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D39EFD-AE78-0F2C-F2F3-513530881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685" y="1171310"/>
            <a:ext cx="2682514" cy="227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8B37208-F548-16B6-553C-7902A6A6C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046" y="3577399"/>
            <a:ext cx="2991908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8402CBD-8A16-4385-5FAE-9CB5FEFC1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187" y="1171310"/>
            <a:ext cx="2765625" cy="23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BBFECF7C-772A-083A-F440-82C369DDF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25" y="1171311"/>
            <a:ext cx="2765625" cy="23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530E6264-CFA3-B81E-8DDD-8AD5FF92B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26" y="3555474"/>
            <a:ext cx="2991909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6820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DF3F777-FA91-E741-4A2A-BF20714A1462}"/>
              </a:ext>
            </a:extLst>
          </p:cNvPr>
          <p:cNvGrpSpPr/>
          <p:nvPr/>
        </p:nvGrpSpPr>
        <p:grpSpPr>
          <a:xfrm>
            <a:off x="4236377" y="1709679"/>
            <a:ext cx="3844754" cy="3232559"/>
            <a:chOff x="4173623" y="142883"/>
            <a:chExt cx="3844754" cy="323255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CF13270-C6CD-98F7-EE80-809E23FE7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3623" y="521181"/>
              <a:ext cx="3844754" cy="2854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15BE53-0C98-E817-0C3E-8A626F09CCAA}"/>
                </a:ext>
              </a:extLst>
            </p:cNvPr>
            <p:cNvSpPr txBox="1"/>
            <p:nvPr/>
          </p:nvSpPr>
          <p:spPr>
            <a:xfrm>
              <a:off x="5450542" y="142883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Non-</a:t>
              </a:r>
              <a:r>
                <a:rPr lang="en-US" dirty="0" err="1"/>
                <a:t>phos</a:t>
              </a:r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D4EDDD-65B6-5A8A-B8E0-3EEF226A3E38}"/>
              </a:ext>
            </a:extLst>
          </p:cNvPr>
          <p:cNvGrpSpPr/>
          <p:nvPr/>
        </p:nvGrpSpPr>
        <p:grpSpPr>
          <a:xfrm>
            <a:off x="8081131" y="1709679"/>
            <a:ext cx="3909224" cy="3232558"/>
            <a:chOff x="8018377" y="142883"/>
            <a:chExt cx="3909224" cy="3232558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0F3CCBA6-9D0A-7078-8FA5-B1B0A8CD0E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8377" y="521180"/>
              <a:ext cx="3909224" cy="2854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5A52CA-413C-473C-F6AE-E01105F98D03}"/>
                </a:ext>
              </a:extLst>
            </p:cNvPr>
            <p:cNvSpPr txBox="1"/>
            <p:nvPr/>
          </p:nvSpPr>
          <p:spPr>
            <a:xfrm>
              <a:off x="9332260" y="142883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Phos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58AB68-A7E2-B55C-DF51-42FD761C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9" y="1820700"/>
            <a:ext cx="4200517" cy="322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1687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33409</TotalTime>
  <Words>2223</Words>
  <Application>Microsoft Office PowerPoint</Application>
  <PresentationFormat>Widescreen</PresentationFormat>
  <Paragraphs>586</Paragraphs>
  <Slides>108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3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311</cp:revision>
  <dcterms:created xsi:type="dcterms:W3CDTF">2022-07-26T19:04:22Z</dcterms:created>
  <dcterms:modified xsi:type="dcterms:W3CDTF">2024-10-10T19:10:42Z</dcterms:modified>
</cp:coreProperties>
</file>